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3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4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5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theme/theme6.xml" ContentType="application/vnd.openxmlformats-officedocument.theme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00" r:id="rId2"/>
    <p:sldMasterId id="2147483725" r:id="rId3"/>
    <p:sldMasterId id="2147483759" r:id="rId4"/>
    <p:sldMasterId id="2147483781" r:id="rId5"/>
    <p:sldMasterId id="2147483804" r:id="rId6"/>
    <p:sldMasterId id="2147483826" r:id="rId7"/>
  </p:sldMasterIdLst>
  <p:notesMasterIdLst>
    <p:notesMasterId r:id="rId19"/>
  </p:notesMasterIdLst>
  <p:handoutMasterIdLst>
    <p:handoutMasterId r:id="rId20"/>
  </p:handoutMasterIdLst>
  <p:sldIdLst>
    <p:sldId id="400" r:id="rId8"/>
    <p:sldId id="405" r:id="rId9"/>
    <p:sldId id="324" r:id="rId10"/>
    <p:sldId id="406" r:id="rId11"/>
    <p:sldId id="410" r:id="rId12"/>
    <p:sldId id="407" r:id="rId13"/>
    <p:sldId id="408" r:id="rId14"/>
    <p:sldId id="409" r:id="rId15"/>
    <p:sldId id="411" r:id="rId16"/>
    <p:sldId id="412" r:id="rId17"/>
    <p:sldId id="41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33"/>
    <p:restoredTop sz="94643"/>
  </p:normalViewPr>
  <p:slideViewPr>
    <p:cSldViewPr snapToGrid="0" snapToObjects="1">
      <p:cViewPr varScale="1">
        <p:scale>
          <a:sx n="113" d="100"/>
          <a:sy n="113" d="100"/>
        </p:scale>
        <p:origin x="3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6" d="100"/>
          <a:sy n="96" d="100"/>
        </p:scale>
        <p:origin x="2360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09A7E6-398B-E249-A853-AF0C1F0C9A88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7DE4142D-370D-6A4B-BD4E-3FBC5E4A6950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/>
            <a:t>Register for Call for Code</a:t>
          </a:r>
        </a:p>
      </dgm:t>
    </dgm:pt>
    <dgm:pt modelId="{797DC093-88EE-E246-A950-B1E4C71BF2B7}" type="parTrans" cxnId="{A9137B50-B3C8-5D47-BF08-F91C1F9FEF27}">
      <dgm:prSet/>
      <dgm:spPr/>
      <dgm:t>
        <a:bodyPr/>
        <a:lstStyle/>
        <a:p>
          <a:endParaRPr lang="en-US"/>
        </a:p>
      </dgm:t>
    </dgm:pt>
    <dgm:pt modelId="{F532C0DA-D207-1E48-8ED2-474B1DCAEE9B}" type="sibTrans" cxnId="{A9137B50-B3C8-5D47-BF08-F91C1F9FEF27}">
      <dgm:prSet/>
      <dgm:spPr/>
      <dgm:t>
        <a:bodyPr/>
        <a:lstStyle/>
        <a:p>
          <a:endParaRPr lang="en-US"/>
        </a:p>
      </dgm:t>
    </dgm:pt>
    <dgm:pt modelId="{F9BB0367-C89A-7F48-BB6B-CFD15535EABB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Invitation from Call for Code Slack Channel</a:t>
          </a:r>
        </a:p>
      </dgm:t>
    </dgm:pt>
    <dgm:pt modelId="{EFA14C51-1023-4648-8383-A62F235A6723}" type="parTrans" cxnId="{71E0E44F-6C8B-5849-9F66-E40956D9B851}">
      <dgm:prSet/>
      <dgm:spPr/>
      <dgm:t>
        <a:bodyPr/>
        <a:lstStyle/>
        <a:p>
          <a:endParaRPr lang="en-US"/>
        </a:p>
      </dgm:t>
    </dgm:pt>
    <dgm:pt modelId="{E730151E-16CE-1247-ABAE-72E70C2DE1E8}" type="sibTrans" cxnId="{71E0E44F-6C8B-5849-9F66-E40956D9B851}">
      <dgm:prSet/>
      <dgm:spPr/>
      <dgm:t>
        <a:bodyPr/>
        <a:lstStyle/>
        <a:p>
          <a:endParaRPr lang="en-US"/>
        </a:p>
      </dgm:t>
    </dgm:pt>
    <dgm:pt modelId="{96A54D9F-7D69-1A4A-90E9-2146D39812CA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/>
            <a:t>Join IBM Coder Platform</a:t>
          </a:r>
        </a:p>
      </dgm:t>
    </dgm:pt>
    <dgm:pt modelId="{72E6AD87-D2FD-0646-9FAF-77624599097A}" type="parTrans" cxnId="{D8EA185E-60D3-F442-99E1-BBC9F51CD043}">
      <dgm:prSet/>
      <dgm:spPr/>
      <dgm:t>
        <a:bodyPr/>
        <a:lstStyle/>
        <a:p>
          <a:endParaRPr lang="en-US"/>
        </a:p>
      </dgm:t>
    </dgm:pt>
    <dgm:pt modelId="{7791082E-1748-F645-89EC-E6D815445F3C}" type="sibTrans" cxnId="{D8EA185E-60D3-F442-99E1-BBC9F51CD043}">
      <dgm:prSet/>
      <dgm:spPr/>
      <dgm:t>
        <a:bodyPr/>
        <a:lstStyle/>
        <a:p>
          <a:endParaRPr lang="en-US"/>
        </a:p>
      </dgm:t>
    </dgm:pt>
    <dgm:pt modelId="{9D19C5A6-EBA8-494E-B8FB-B58083C2B96C}">
      <dgm:prSet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Sign Up for IBM Cloud Account</a:t>
          </a:r>
        </a:p>
      </dgm:t>
    </dgm:pt>
    <dgm:pt modelId="{D4171293-22AD-4B42-84DE-4BA19384F5C6}" type="parTrans" cxnId="{021E7C11-D2E8-CC47-A639-5A6569D31931}">
      <dgm:prSet/>
      <dgm:spPr/>
      <dgm:t>
        <a:bodyPr/>
        <a:lstStyle/>
        <a:p>
          <a:endParaRPr lang="en-US"/>
        </a:p>
      </dgm:t>
    </dgm:pt>
    <dgm:pt modelId="{5013C5B0-B5AF-0043-B07D-8D73E4B87EAF}" type="sibTrans" cxnId="{021E7C11-D2E8-CC47-A639-5A6569D31931}">
      <dgm:prSet/>
      <dgm:spPr/>
      <dgm:t>
        <a:bodyPr/>
        <a:lstStyle/>
        <a:p>
          <a:endParaRPr lang="en-US"/>
        </a:p>
      </dgm:t>
    </dgm:pt>
    <dgm:pt modelId="{A3258FC9-8DD3-074A-9D47-FF0D7509B6CA}">
      <dgm:prSet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/>
            <a:t>Start building for Call for Code Challenge</a:t>
          </a:r>
        </a:p>
      </dgm:t>
    </dgm:pt>
    <dgm:pt modelId="{0DF750CE-7273-8C4E-A5C1-108EE0632119}" type="parTrans" cxnId="{3A5FF406-5C2B-1146-B8EA-47193184E6F3}">
      <dgm:prSet/>
      <dgm:spPr/>
      <dgm:t>
        <a:bodyPr/>
        <a:lstStyle/>
        <a:p>
          <a:endParaRPr lang="en-US"/>
        </a:p>
      </dgm:t>
    </dgm:pt>
    <dgm:pt modelId="{F425AAC7-009D-6E43-9A90-3E34A5173EBF}" type="sibTrans" cxnId="{3A5FF406-5C2B-1146-B8EA-47193184E6F3}">
      <dgm:prSet/>
      <dgm:spPr/>
      <dgm:t>
        <a:bodyPr/>
        <a:lstStyle/>
        <a:p>
          <a:endParaRPr lang="en-US"/>
        </a:p>
      </dgm:t>
    </dgm:pt>
    <dgm:pt modelId="{54829B88-B389-4045-B52F-624ED9296C40}" type="pres">
      <dgm:prSet presAssocID="{5A09A7E6-398B-E249-A853-AF0C1F0C9A88}" presName="Name0" presStyleCnt="0">
        <dgm:presLayoutVars>
          <dgm:dir/>
          <dgm:animLvl val="lvl"/>
          <dgm:resizeHandles val="exact"/>
        </dgm:presLayoutVars>
      </dgm:prSet>
      <dgm:spPr/>
    </dgm:pt>
    <dgm:pt modelId="{B140AD35-F5E3-2841-AC86-C0BE7EB10DA3}" type="pres">
      <dgm:prSet presAssocID="{7DE4142D-370D-6A4B-BD4E-3FBC5E4A6950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158BE5C-91D1-7348-97F2-4894135375DA}" type="pres">
      <dgm:prSet presAssocID="{F532C0DA-D207-1E48-8ED2-474B1DCAEE9B}" presName="parTxOnlySpace" presStyleCnt="0"/>
      <dgm:spPr/>
    </dgm:pt>
    <dgm:pt modelId="{DB8D9274-7D2B-5A4F-9B39-179DECCD0CBD}" type="pres">
      <dgm:prSet presAssocID="{F9BB0367-C89A-7F48-BB6B-CFD15535EABB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2BD1AE12-D61F-7F45-8183-B4000CBD6EE0}" type="pres">
      <dgm:prSet presAssocID="{E730151E-16CE-1247-ABAE-72E70C2DE1E8}" presName="parTxOnlySpace" presStyleCnt="0"/>
      <dgm:spPr/>
    </dgm:pt>
    <dgm:pt modelId="{FB037A40-A9C6-9544-911F-E8DFD2D0CF07}" type="pres">
      <dgm:prSet presAssocID="{96A54D9F-7D69-1A4A-90E9-2146D39812CA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56E1DDE3-D60C-BD49-8256-70A1061E0610}" type="pres">
      <dgm:prSet presAssocID="{7791082E-1748-F645-89EC-E6D815445F3C}" presName="parTxOnlySpace" presStyleCnt="0"/>
      <dgm:spPr/>
    </dgm:pt>
    <dgm:pt modelId="{2318AF69-9D26-564C-BF0F-ECEEDE6D896A}" type="pres">
      <dgm:prSet presAssocID="{9D19C5A6-EBA8-494E-B8FB-B58083C2B96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286E261-5B5F-0642-8A2B-33D4C593CB56}" type="pres">
      <dgm:prSet presAssocID="{5013C5B0-B5AF-0043-B07D-8D73E4B87EAF}" presName="parTxOnlySpace" presStyleCnt="0"/>
      <dgm:spPr/>
    </dgm:pt>
    <dgm:pt modelId="{1B07642A-8AA2-F647-A951-C2263AD0D6AC}" type="pres">
      <dgm:prSet presAssocID="{A3258FC9-8DD3-074A-9D47-FF0D7509B6C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3A5FF406-5C2B-1146-B8EA-47193184E6F3}" srcId="{5A09A7E6-398B-E249-A853-AF0C1F0C9A88}" destId="{A3258FC9-8DD3-074A-9D47-FF0D7509B6CA}" srcOrd="4" destOrd="0" parTransId="{0DF750CE-7273-8C4E-A5C1-108EE0632119}" sibTransId="{F425AAC7-009D-6E43-9A90-3E34A5173EBF}"/>
    <dgm:cxn modelId="{021E7C11-D2E8-CC47-A639-5A6569D31931}" srcId="{5A09A7E6-398B-E249-A853-AF0C1F0C9A88}" destId="{9D19C5A6-EBA8-494E-B8FB-B58083C2B96C}" srcOrd="3" destOrd="0" parTransId="{D4171293-22AD-4B42-84DE-4BA19384F5C6}" sibTransId="{5013C5B0-B5AF-0043-B07D-8D73E4B87EAF}"/>
    <dgm:cxn modelId="{71E0E44F-6C8B-5849-9F66-E40956D9B851}" srcId="{5A09A7E6-398B-E249-A853-AF0C1F0C9A88}" destId="{F9BB0367-C89A-7F48-BB6B-CFD15535EABB}" srcOrd="1" destOrd="0" parTransId="{EFA14C51-1023-4648-8383-A62F235A6723}" sibTransId="{E730151E-16CE-1247-ABAE-72E70C2DE1E8}"/>
    <dgm:cxn modelId="{A9137B50-B3C8-5D47-BF08-F91C1F9FEF27}" srcId="{5A09A7E6-398B-E249-A853-AF0C1F0C9A88}" destId="{7DE4142D-370D-6A4B-BD4E-3FBC5E4A6950}" srcOrd="0" destOrd="0" parTransId="{797DC093-88EE-E246-A950-B1E4C71BF2B7}" sibTransId="{F532C0DA-D207-1E48-8ED2-474B1DCAEE9B}"/>
    <dgm:cxn modelId="{D8EA185E-60D3-F442-99E1-BBC9F51CD043}" srcId="{5A09A7E6-398B-E249-A853-AF0C1F0C9A88}" destId="{96A54D9F-7D69-1A4A-90E9-2146D39812CA}" srcOrd="2" destOrd="0" parTransId="{72E6AD87-D2FD-0646-9FAF-77624599097A}" sibTransId="{7791082E-1748-F645-89EC-E6D815445F3C}"/>
    <dgm:cxn modelId="{6CF21B79-DCDB-304A-8E45-2F4B9DDBBE59}" type="presOf" srcId="{5A09A7E6-398B-E249-A853-AF0C1F0C9A88}" destId="{54829B88-B389-4045-B52F-624ED9296C40}" srcOrd="0" destOrd="0" presId="urn:microsoft.com/office/officeart/2005/8/layout/chevron1"/>
    <dgm:cxn modelId="{0ECD557B-DC9A-E948-8F1B-F8365460DA51}" type="presOf" srcId="{96A54D9F-7D69-1A4A-90E9-2146D39812CA}" destId="{FB037A40-A9C6-9544-911F-E8DFD2D0CF07}" srcOrd="0" destOrd="0" presId="urn:microsoft.com/office/officeart/2005/8/layout/chevron1"/>
    <dgm:cxn modelId="{0100D7CD-DDD5-5A45-B946-76952CC72CED}" type="presOf" srcId="{9D19C5A6-EBA8-494E-B8FB-B58083C2B96C}" destId="{2318AF69-9D26-564C-BF0F-ECEEDE6D896A}" srcOrd="0" destOrd="0" presId="urn:microsoft.com/office/officeart/2005/8/layout/chevron1"/>
    <dgm:cxn modelId="{3F5A42E9-D745-C642-82C6-DBE738D6CA2D}" type="presOf" srcId="{F9BB0367-C89A-7F48-BB6B-CFD15535EABB}" destId="{DB8D9274-7D2B-5A4F-9B39-179DECCD0CBD}" srcOrd="0" destOrd="0" presId="urn:microsoft.com/office/officeart/2005/8/layout/chevron1"/>
    <dgm:cxn modelId="{9CAAC7F9-B50D-6847-B80C-F4BCB9346FEF}" type="presOf" srcId="{A3258FC9-8DD3-074A-9D47-FF0D7509B6CA}" destId="{1B07642A-8AA2-F647-A951-C2263AD0D6AC}" srcOrd="0" destOrd="0" presId="urn:microsoft.com/office/officeart/2005/8/layout/chevron1"/>
    <dgm:cxn modelId="{B5AD27FF-9D3B-DE42-9354-ECF112214ABE}" type="presOf" srcId="{7DE4142D-370D-6A4B-BD4E-3FBC5E4A6950}" destId="{B140AD35-F5E3-2841-AC86-C0BE7EB10DA3}" srcOrd="0" destOrd="0" presId="urn:microsoft.com/office/officeart/2005/8/layout/chevron1"/>
    <dgm:cxn modelId="{F54B11C9-98F8-334C-A678-6E35D8E09873}" type="presParOf" srcId="{54829B88-B389-4045-B52F-624ED9296C40}" destId="{B140AD35-F5E3-2841-AC86-C0BE7EB10DA3}" srcOrd="0" destOrd="0" presId="urn:microsoft.com/office/officeart/2005/8/layout/chevron1"/>
    <dgm:cxn modelId="{98BAE027-C087-6B40-9F18-9405349C42C0}" type="presParOf" srcId="{54829B88-B389-4045-B52F-624ED9296C40}" destId="{3158BE5C-91D1-7348-97F2-4894135375DA}" srcOrd="1" destOrd="0" presId="urn:microsoft.com/office/officeart/2005/8/layout/chevron1"/>
    <dgm:cxn modelId="{3B6ACD07-33E3-774E-B867-DC039E1A42B1}" type="presParOf" srcId="{54829B88-B389-4045-B52F-624ED9296C40}" destId="{DB8D9274-7D2B-5A4F-9B39-179DECCD0CBD}" srcOrd="2" destOrd="0" presId="urn:microsoft.com/office/officeart/2005/8/layout/chevron1"/>
    <dgm:cxn modelId="{B9351EF7-F6DD-1148-89FE-65D8CE4B76AF}" type="presParOf" srcId="{54829B88-B389-4045-B52F-624ED9296C40}" destId="{2BD1AE12-D61F-7F45-8183-B4000CBD6EE0}" srcOrd="3" destOrd="0" presId="urn:microsoft.com/office/officeart/2005/8/layout/chevron1"/>
    <dgm:cxn modelId="{CF36C84B-4D4A-834F-A6B3-FBEBD7A9AEE3}" type="presParOf" srcId="{54829B88-B389-4045-B52F-624ED9296C40}" destId="{FB037A40-A9C6-9544-911F-E8DFD2D0CF07}" srcOrd="4" destOrd="0" presId="urn:microsoft.com/office/officeart/2005/8/layout/chevron1"/>
    <dgm:cxn modelId="{219C1C18-6E75-9F4E-976B-CFB430C53E4B}" type="presParOf" srcId="{54829B88-B389-4045-B52F-624ED9296C40}" destId="{56E1DDE3-D60C-BD49-8256-70A1061E0610}" srcOrd="5" destOrd="0" presId="urn:microsoft.com/office/officeart/2005/8/layout/chevron1"/>
    <dgm:cxn modelId="{BE416996-4553-B949-8FE8-22430376B1BA}" type="presParOf" srcId="{54829B88-B389-4045-B52F-624ED9296C40}" destId="{2318AF69-9D26-564C-BF0F-ECEEDE6D896A}" srcOrd="6" destOrd="0" presId="urn:microsoft.com/office/officeart/2005/8/layout/chevron1"/>
    <dgm:cxn modelId="{5A86EE98-0CDB-CA43-9843-183A83047AD2}" type="presParOf" srcId="{54829B88-B389-4045-B52F-624ED9296C40}" destId="{F286E261-5B5F-0642-8A2B-33D4C593CB56}" srcOrd="7" destOrd="0" presId="urn:microsoft.com/office/officeart/2005/8/layout/chevron1"/>
    <dgm:cxn modelId="{1CE2FDEF-B7E4-264F-9EBB-41CB2CA44341}" type="presParOf" srcId="{54829B88-B389-4045-B52F-624ED9296C40}" destId="{1B07642A-8AA2-F647-A951-C2263AD0D6AC}" srcOrd="8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40AD35-F5E3-2841-AC86-C0BE7EB10DA3}">
      <dsp:nvSpPr>
        <dsp:cNvPr id="0" name=""/>
        <dsp:cNvSpPr/>
      </dsp:nvSpPr>
      <dsp:spPr>
        <a:xfrm>
          <a:off x="2904" y="2103469"/>
          <a:ext cx="2585335" cy="1034134"/>
        </a:xfrm>
        <a:prstGeom prst="chevron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Register for Call for Code</a:t>
          </a:r>
        </a:p>
      </dsp:txBody>
      <dsp:txXfrm>
        <a:off x="519971" y="2103469"/>
        <a:ext cx="1551201" cy="1034134"/>
      </dsp:txXfrm>
    </dsp:sp>
    <dsp:sp modelId="{DB8D9274-7D2B-5A4F-9B39-179DECCD0CBD}">
      <dsp:nvSpPr>
        <dsp:cNvPr id="0" name=""/>
        <dsp:cNvSpPr/>
      </dsp:nvSpPr>
      <dsp:spPr>
        <a:xfrm>
          <a:off x="2329706" y="2103469"/>
          <a:ext cx="2585335" cy="1034134"/>
        </a:xfrm>
        <a:prstGeom prst="chevron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Invitation from Call for Code Slack Channel</a:t>
          </a:r>
        </a:p>
      </dsp:txBody>
      <dsp:txXfrm>
        <a:off x="2846773" y="2103469"/>
        <a:ext cx="1551201" cy="1034134"/>
      </dsp:txXfrm>
    </dsp:sp>
    <dsp:sp modelId="{FB037A40-A9C6-9544-911F-E8DFD2D0CF07}">
      <dsp:nvSpPr>
        <dsp:cNvPr id="0" name=""/>
        <dsp:cNvSpPr/>
      </dsp:nvSpPr>
      <dsp:spPr>
        <a:xfrm>
          <a:off x="4656507" y="2103469"/>
          <a:ext cx="2585335" cy="1034134"/>
        </a:xfrm>
        <a:prstGeom prst="chevron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Join IBM Coder Platform</a:t>
          </a:r>
        </a:p>
      </dsp:txBody>
      <dsp:txXfrm>
        <a:off x="5173574" y="2103469"/>
        <a:ext cx="1551201" cy="1034134"/>
      </dsp:txXfrm>
    </dsp:sp>
    <dsp:sp modelId="{2318AF69-9D26-564C-BF0F-ECEEDE6D896A}">
      <dsp:nvSpPr>
        <dsp:cNvPr id="0" name=""/>
        <dsp:cNvSpPr/>
      </dsp:nvSpPr>
      <dsp:spPr>
        <a:xfrm>
          <a:off x="6983309" y="2103469"/>
          <a:ext cx="2585335" cy="1034134"/>
        </a:xfrm>
        <a:prstGeom prst="chevron">
          <a:avLst/>
        </a:prstGeom>
        <a:gradFill rotWithShape="1">
          <a:gsLst>
            <a:gs pos="0">
              <a:schemeClr val="accent3">
                <a:tint val="100000"/>
                <a:shade val="100000"/>
                <a:satMod val="130000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Sign Up for IBM Cloud Account</a:t>
          </a:r>
        </a:p>
      </dsp:txBody>
      <dsp:txXfrm>
        <a:off x="7500376" y="2103469"/>
        <a:ext cx="1551201" cy="1034134"/>
      </dsp:txXfrm>
    </dsp:sp>
    <dsp:sp modelId="{1B07642A-8AA2-F647-A951-C2263AD0D6AC}">
      <dsp:nvSpPr>
        <dsp:cNvPr id="0" name=""/>
        <dsp:cNvSpPr/>
      </dsp:nvSpPr>
      <dsp:spPr>
        <a:xfrm>
          <a:off x="9310111" y="2103469"/>
          <a:ext cx="2585335" cy="1034134"/>
        </a:xfrm>
        <a:prstGeom prst="chevron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Start building for Call for Code Challenge</a:t>
          </a:r>
        </a:p>
      </dsp:txBody>
      <dsp:txXfrm>
        <a:off x="9827178" y="2103469"/>
        <a:ext cx="1551201" cy="10341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88DA73-A535-DC46-B8C5-F4A02902A521}" type="datetimeFigureOut">
              <a:rPr lang="en-US" smtClean="0"/>
              <a:t>7/4/18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3A45B-3187-FD47-9D90-B1E431549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9050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68B97-3BD1-B141-9152-CEDA376B6996}" type="datetimeFigureOut">
              <a:rPr lang="en-US" smtClean="0"/>
              <a:t>7/4/18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7CA97A-0638-E840-8C03-5D0B62C62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40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4D956A-D03E-4EA9-B630-9EAEE14ED308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0667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6.png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38.jpeg"/><Relationship Id="rId4" Type="http://schemas.openxmlformats.org/officeDocument/2006/relationships/image" Target="../media/image37.tiff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7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12" Type="http://schemas.openxmlformats.org/officeDocument/2006/relationships/image" Target="../media/image20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6.png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0.jpeg"/><Relationship Id="rId4" Type="http://schemas.openxmlformats.org/officeDocument/2006/relationships/image" Target="../media/image29.tiff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9"/>
            <a:ext cx="5486401" cy="1902496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321734"/>
            <a:ext cx="695452" cy="2819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9356" y="2174204"/>
            <a:ext cx="4449426" cy="2167467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3"/>
          <p:cNvSpPr txBox="1">
            <a:spLocks/>
          </p:cNvSpPr>
          <p:nvPr userDrawn="1"/>
        </p:nvSpPr>
        <p:spPr>
          <a:xfrm>
            <a:off x="304800" y="2174204"/>
            <a:ext cx="5486401" cy="19024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1600" baseline="0" dirty="0"/>
              <a:t>Click to edit Master title style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1098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67449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02337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58909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37843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87399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, half-imag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15886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88655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01685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583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59221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1032667" y="2020679"/>
            <a:ext cx="10126662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36229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39705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(black box) over image(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914400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79762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95008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50508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161950" y="437323"/>
            <a:ext cx="9730040" cy="547314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0075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76575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368" y="2914867"/>
            <a:ext cx="1722792" cy="701463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8729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1428205" y="6435307"/>
            <a:ext cx="7410995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DOC ID / </a:t>
            </a:r>
            <a:r>
              <a:rPr lang="de-DE" dirty="0" err="1"/>
              <a:t>Month</a:t>
            </a:r>
            <a:r>
              <a:rPr lang="de-DE" dirty="0"/>
              <a:t>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9964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Arial Regular"/>
              </a:defRPr>
            </a:lvl1pPr>
          </a:lstStyle>
          <a:p>
            <a:r>
              <a:rPr lang="en-US" dirty="0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latin typeface="Arial Regular"/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616162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9"/>
            <a:ext cx="5486401" cy="1902496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321734"/>
            <a:ext cx="695452" cy="281940"/>
          </a:xfrm>
          <a:prstGeom prst="rect">
            <a:avLst/>
          </a:prstGeom>
        </p:spPr>
      </p:pic>
      <p:sp>
        <p:nvSpPr>
          <p:cNvPr id="8" name="Title 3"/>
          <p:cNvSpPr txBox="1">
            <a:spLocks/>
          </p:cNvSpPr>
          <p:nvPr userDrawn="1"/>
        </p:nvSpPr>
        <p:spPr>
          <a:xfrm>
            <a:off x="304800" y="2174204"/>
            <a:ext cx="5486401" cy="19024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1600" baseline="0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95B842-A2A1-7B4B-939F-A27812F45E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33111" y="4986499"/>
            <a:ext cx="3405182" cy="127359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ECC1EE2-C655-8A40-A161-19FB52FCB18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0980" y="360868"/>
            <a:ext cx="1949445" cy="7781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4D3FBA-7554-CC45-98F9-CB1575764BC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6581" y="1555802"/>
            <a:ext cx="1238242" cy="1050030"/>
          </a:xfrm>
          <a:prstGeom prst="rect">
            <a:avLst/>
          </a:prstGeom>
        </p:spPr>
      </p:pic>
      <p:pic>
        <p:nvPicPr>
          <p:cNvPr id="1026" name="Picture 2" descr="merican Red Cross logo.svg"/>
          <p:cNvPicPr>
            <a:picLocks noChangeAspect="1" noChangeArrowheads="1"/>
          </p:cNvPicPr>
          <p:nvPr userDrawn="1"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33111" y="3202845"/>
            <a:ext cx="3405182" cy="115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750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8723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06130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31671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17939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702706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28415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, half-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3742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4964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1032667" y="2020679"/>
            <a:ext cx="10126662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5DEF7E-4003-A04C-905B-FEE1E27C72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5150" y="6248534"/>
            <a:ext cx="1222049" cy="4570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530CDC-9F46-8949-A93E-F7710D459EF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6313924"/>
            <a:ext cx="817418" cy="3262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5D3C00-42F8-4541-8B65-ACBB97587C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6351" y="6379314"/>
            <a:ext cx="384771" cy="326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CA1334-BADB-8F4F-B1AE-C4A95D39BBB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3418" y="6347292"/>
            <a:ext cx="587314" cy="32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12136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99885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79841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1032667" y="2020679"/>
            <a:ext cx="10126662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179699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>
          <a:xfrm>
            <a:off x="3352800" y="6435307"/>
            <a:ext cx="5571270" cy="182880"/>
          </a:xfrm>
        </p:spPr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22756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(black box) over image(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914400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19857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514136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81822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267968" y="450575"/>
            <a:ext cx="9730040" cy="5473148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820984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2666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367" y="2916935"/>
            <a:ext cx="1737360" cy="70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17760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214"/>
            <a:ext cx="6260951" cy="2364385"/>
          </a:xfrm>
        </p:spPr>
        <p:txBody>
          <a:bodyPr anchor="b"/>
          <a:lstStyle>
            <a:lvl1pPr marL="228600"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495773"/>
            <a:ext cx="6260951" cy="1639663"/>
          </a:xfrm>
        </p:spPr>
        <p:txBody>
          <a:bodyPr/>
          <a:lstStyle>
            <a:lvl1pPr marL="22860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FF89-25B9-F548-8F7C-CBACCD28F3C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484693" y="6435307"/>
            <a:ext cx="7439377" cy="182880"/>
          </a:xfrm>
        </p:spPr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56063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9"/>
            <a:ext cx="5486401" cy="1902496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321734"/>
            <a:ext cx="695452" cy="28194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3"/>
          <p:cNvSpPr txBox="1">
            <a:spLocks/>
          </p:cNvSpPr>
          <p:nvPr userDrawn="1"/>
        </p:nvSpPr>
        <p:spPr>
          <a:xfrm>
            <a:off x="304800" y="2174204"/>
            <a:ext cx="5486401" cy="19024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1600" baseline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8831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89624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930297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382261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93420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337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902389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, half-imag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5935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(black box) over image(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914400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838935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08141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919814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88725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1032667" y="2020679"/>
            <a:ext cx="10126662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313324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184839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(black box) over image(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914400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704896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91990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804402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161950" y="437323"/>
            <a:ext cx="9730040" cy="547314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92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108832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368" y="2914867"/>
            <a:ext cx="1722792" cy="701463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140505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881011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1428205" y="6435307"/>
            <a:ext cx="7410995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DOC ID / </a:t>
            </a:r>
            <a:r>
              <a:rPr lang="de-DE" dirty="0" err="1"/>
              <a:t>Month</a:t>
            </a:r>
            <a:r>
              <a:rPr lang="de-DE" dirty="0"/>
              <a:t>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949080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45BD8-8AC5-4640-9EF1-5C6FDA11169F}" type="datetimeFigureOut">
              <a:rPr lang="en-US" smtClean="0"/>
              <a:t>7/4/18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6ED22-1E4E-C14A-B74E-115D501AF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070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161950" y="437323"/>
            <a:ext cx="9730040" cy="5473148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368" y="2914867"/>
            <a:ext cx="1722792" cy="701463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1428205" y="6435307"/>
            <a:ext cx="7410995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DOC ID / </a:t>
            </a:r>
            <a:r>
              <a:rPr lang="de-DE" dirty="0" err="1"/>
              <a:t>Month</a:t>
            </a:r>
            <a:r>
              <a:rPr lang="de-DE" dirty="0"/>
              <a:t> XX, 2018 / © 2018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010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214"/>
            <a:ext cx="6260951" cy="2364385"/>
          </a:xfrm>
        </p:spPr>
        <p:txBody>
          <a:bodyPr anchor="b"/>
          <a:lstStyle>
            <a:lvl1pPr marL="228600"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495773"/>
            <a:ext cx="6260951" cy="1639663"/>
          </a:xfrm>
        </p:spPr>
        <p:txBody>
          <a:bodyPr/>
          <a:lstStyle>
            <a:lvl1pPr marL="22860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FF89-25B9-F548-8F7C-CBACCD28F3C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484693" y="6435307"/>
            <a:ext cx="7439377" cy="182880"/>
          </a:xfrm>
        </p:spPr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9356" y="2174204"/>
            <a:ext cx="4449426" cy="216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3348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9"/>
            <a:ext cx="5486401" cy="1902496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321734"/>
            <a:ext cx="695452" cy="28194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3"/>
          <p:cNvSpPr txBox="1">
            <a:spLocks/>
          </p:cNvSpPr>
          <p:nvPr userDrawn="1"/>
        </p:nvSpPr>
        <p:spPr>
          <a:xfrm>
            <a:off x="304800" y="2174204"/>
            <a:ext cx="5486401" cy="19024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1600" baseline="0" dirty="0"/>
              <a:t>Click to edit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0061" y="2041888"/>
            <a:ext cx="4448730" cy="2167128"/>
          </a:xfrm>
          <a:prstGeom prst="rect">
            <a:avLst/>
          </a:prstGeom>
        </p:spPr>
      </p:pic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, half-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1032667" y="2020679"/>
            <a:ext cx="10126662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>
          <a:xfrm>
            <a:off x="3352800" y="6435307"/>
            <a:ext cx="5571270" cy="182880"/>
          </a:xfrm>
        </p:spPr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(black box) over image(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914400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267968" y="450575"/>
            <a:ext cx="9730040" cy="5473148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367" y="2916935"/>
            <a:ext cx="1737360" cy="7043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214"/>
            <a:ext cx="6260951" cy="2364385"/>
          </a:xfrm>
        </p:spPr>
        <p:txBody>
          <a:bodyPr anchor="b"/>
          <a:lstStyle>
            <a:lvl1pPr marL="228600"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495773"/>
            <a:ext cx="6260951" cy="1639663"/>
          </a:xfrm>
        </p:spPr>
        <p:txBody>
          <a:bodyPr/>
          <a:lstStyle>
            <a:lvl1pPr marL="22860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FF89-25B9-F548-8F7C-CBACCD28F3C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484693" y="6435307"/>
            <a:ext cx="7439377" cy="182880"/>
          </a:xfrm>
        </p:spPr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0061" y="2041888"/>
            <a:ext cx="4448730" cy="21671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1428205" y="6435307"/>
            <a:ext cx="7410995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DOC ID / </a:t>
            </a:r>
            <a:r>
              <a:rPr lang="de-DE" dirty="0" err="1"/>
              <a:t>Month</a:t>
            </a:r>
            <a:r>
              <a:rPr lang="de-DE" dirty="0"/>
              <a:t> XX, 2018 / © 2018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66" y="6254496"/>
            <a:ext cx="926036" cy="45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2313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1" y="271709"/>
            <a:ext cx="5486401" cy="1902496"/>
          </a:xfrm>
        </p:spPr>
        <p:txBody>
          <a:bodyPr/>
          <a:lstStyle>
            <a:lvl1pPr>
              <a:lnSpc>
                <a:spcPct val="90000"/>
              </a:lnSpc>
              <a:defRPr sz="3199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321734"/>
            <a:ext cx="695452" cy="28194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3"/>
          <p:cNvSpPr txBox="1">
            <a:spLocks/>
          </p:cNvSpPr>
          <p:nvPr userDrawn="1"/>
        </p:nvSpPr>
        <p:spPr>
          <a:xfrm>
            <a:off x="304801" y="2174204"/>
            <a:ext cx="5486401" cy="19024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1600" baseline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0261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64506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2384" algn="dec"/>
              </a:tabLst>
              <a:defRPr/>
            </a:lvl1pPr>
            <a:lvl2pPr marL="230666" indent="-23066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4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27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4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27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4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27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4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27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4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27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2384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463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27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463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27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463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27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463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27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463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27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64369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598" indent="-156598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95665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658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9"/>
            <a:ext cx="5486400" cy="4916809"/>
          </a:xfrm>
        </p:spPr>
        <p:txBody>
          <a:bodyPr/>
          <a:lstStyle>
            <a:lvl1pPr>
              <a:defRPr sz="3199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6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4585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0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0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0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54301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, half-imag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08786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91097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2220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97098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2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897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199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1032667" y="2020679"/>
            <a:ext cx="10126662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513869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3414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(black box) over image(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914400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963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56675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8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18214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161950" y="437323"/>
            <a:ext cx="9730040" cy="547314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513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2384" algn="dec"/>
              </a:tabLst>
              <a:defRPr sz="1467"/>
            </a:lvl1pPr>
            <a:lvl2pPr marL="230666" indent="-23066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4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273" algn="r"/>
              </a:tabLst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62961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368" y="2914868"/>
            <a:ext cx="1722792" cy="701463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22286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70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797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1428206" y="6435307"/>
            <a:ext cx="7410995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DOC ID / </a:t>
            </a:r>
            <a:r>
              <a:rPr lang="de-DE" dirty="0" err="1"/>
              <a:t>Month</a:t>
            </a:r>
            <a:r>
              <a:rPr lang="de-DE" dirty="0"/>
              <a:t>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39179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Arial Regular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DOC ID / Month XX,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latin typeface="Arial Regular"/>
              </a:defRPr>
            </a:lvl1pPr>
          </a:lstStyle>
          <a:p>
            <a:fld id="{59395FB3-9C97-154F-86B2-7E381B95126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5737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71142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2416969" y="1151930"/>
            <a:ext cx="7358063" cy="2321719"/>
          </a:xfrm>
          <a:prstGeom prst="rect">
            <a:avLst/>
          </a:prstGeom>
        </p:spPr>
        <p:txBody>
          <a:bodyPr anchor="b"/>
          <a:lstStyle>
            <a:lvl1pPr algn="ctr">
              <a:defRPr sz="5599" b="0">
                <a:latin typeface="Helvetica Neue Medium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5599" dirty="0"/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2416969" y="3536157"/>
            <a:ext cx="7358063" cy="79474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114277" algn="ctr">
              <a:spcBef>
                <a:spcPts val="0"/>
              </a:spcBef>
              <a:buSzTx/>
              <a:buNone/>
              <a:defRPr sz="2200"/>
            </a:lvl2pPr>
            <a:lvl3pPr marL="0" indent="228554" algn="ctr">
              <a:spcBef>
                <a:spcPts val="0"/>
              </a:spcBef>
              <a:buSzTx/>
              <a:buNone/>
              <a:defRPr sz="2200"/>
            </a:lvl3pPr>
            <a:lvl4pPr marL="0" indent="342831" algn="ctr">
              <a:spcBef>
                <a:spcPts val="0"/>
              </a:spcBef>
              <a:buSzTx/>
              <a:buNone/>
              <a:defRPr sz="2200"/>
            </a:lvl4pPr>
            <a:lvl5pPr marL="0" indent="457109" algn="ctr">
              <a:spcBef>
                <a:spcPts val="0"/>
              </a:spcBef>
              <a:buSzTx/>
              <a:buNone/>
              <a:defRPr sz="2200"/>
            </a:lvl5pPr>
          </a:lstStyle>
          <a:p>
            <a:pPr lvl="0">
              <a:defRPr sz="1800"/>
            </a:pPr>
            <a:r>
              <a:rPr sz="2200"/>
              <a:t>Body Level One</a:t>
            </a:r>
          </a:p>
          <a:p>
            <a:pPr lvl="1">
              <a:defRPr sz="1800"/>
            </a:pPr>
            <a:r>
              <a:rPr sz="2200"/>
              <a:t>Body Level Two</a:t>
            </a:r>
          </a:p>
          <a:p>
            <a:pPr lvl="2">
              <a:defRPr sz="1800"/>
            </a:pPr>
            <a:r>
              <a:rPr sz="2200"/>
              <a:t>Body Level Three</a:t>
            </a:r>
          </a:p>
          <a:p>
            <a:pPr lvl="3">
              <a:defRPr sz="1800"/>
            </a:pPr>
            <a:r>
              <a:rPr sz="2200"/>
              <a:t>Body Level Four</a:t>
            </a:r>
          </a:p>
          <a:p>
            <a:pPr lvl="4">
              <a:defRPr sz="1800"/>
            </a:pPr>
            <a:r>
              <a:rPr sz="220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95522226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3201" y="1280997"/>
            <a:ext cx="3754852" cy="5332023"/>
          </a:xfrm>
        </p:spPr>
        <p:txBody>
          <a:bodyPr/>
          <a:lstStyle>
            <a:lvl1pPr>
              <a:defRPr sz="2150"/>
            </a:lvl1pPr>
            <a:lvl2pPr>
              <a:defRPr sz="1650"/>
            </a:lvl2pPr>
            <a:lvl3pPr>
              <a:defRPr sz="1650"/>
            </a:lvl3pPr>
            <a:lvl4pPr marL="1492800" indent="0">
              <a:buNone/>
              <a:defRPr sz="1650"/>
            </a:lvl4pPr>
            <a:lvl5pPr>
              <a:defRPr sz="1450"/>
            </a:lvl5pPr>
            <a:lvl6pPr>
              <a:defRPr sz="2150"/>
            </a:lvl6pPr>
            <a:lvl7pPr>
              <a:defRPr sz="2150"/>
            </a:lvl7pPr>
            <a:lvl8pPr>
              <a:defRPr sz="2150"/>
            </a:lvl8pPr>
            <a:lvl9pPr>
              <a:defRPr sz="21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4157786" y="1280997"/>
            <a:ext cx="3754852" cy="5332023"/>
          </a:xfrm>
        </p:spPr>
        <p:txBody>
          <a:bodyPr/>
          <a:lstStyle>
            <a:lvl1pPr>
              <a:defRPr sz="2150"/>
            </a:lvl1pPr>
            <a:lvl2pPr>
              <a:defRPr sz="1650"/>
            </a:lvl2pPr>
            <a:lvl3pPr>
              <a:defRPr sz="1650"/>
            </a:lvl3pPr>
            <a:lvl4pPr>
              <a:defRPr sz="1650"/>
            </a:lvl4pPr>
            <a:lvl5pPr>
              <a:defRPr sz="1450"/>
            </a:lvl5pPr>
            <a:lvl6pPr>
              <a:defRPr sz="2150"/>
            </a:lvl6pPr>
            <a:lvl7pPr>
              <a:defRPr sz="2150"/>
            </a:lvl7pPr>
            <a:lvl8pPr>
              <a:defRPr sz="2150"/>
            </a:lvl8pPr>
            <a:lvl9pPr>
              <a:defRPr sz="21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1"/>
          </p:nvPr>
        </p:nvSpPr>
        <p:spPr>
          <a:xfrm>
            <a:off x="8112371" y="1280997"/>
            <a:ext cx="3754852" cy="5332023"/>
          </a:xfrm>
        </p:spPr>
        <p:txBody>
          <a:bodyPr/>
          <a:lstStyle>
            <a:lvl1pPr>
              <a:defRPr sz="2150"/>
            </a:lvl1pPr>
            <a:lvl2pPr>
              <a:defRPr sz="1650"/>
            </a:lvl2pPr>
            <a:lvl3pPr>
              <a:defRPr sz="1650"/>
            </a:lvl3pPr>
            <a:lvl4pPr>
              <a:defRPr sz="1650"/>
            </a:lvl4pPr>
            <a:lvl5pPr>
              <a:defRPr sz="1450"/>
            </a:lvl5pPr>
            <a:lvl6pPr>
              <a:defRPr sz="2150"/>
            </a:lvl6pPr>
            <a:lvl7pPr>
              <a:defRPr sz="2150"/>
            </a:lvl7pPr>
            <a:lvl8pPr>
              <a:defRPr sz="2150"/>
            </a:lvl8pPr>
            <a:lvl9pPr>
              <a:defRPr sz="21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55021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150"/>
            </a:lvl2pPr>
            <a:lvl3pPr>
              <a:defRPr sz="1900"/>
            </a:lvl3pPr>
            <a:lvl4pPr>
              <a:defRPr sz="1900"/>
            </a:lvl4pPr>
            <a:lvl5pPr>
              <a:defRPr sz="16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48320558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57555" y="2129266"/>
            <a:ext cx="3427368" cy="1268869"/>
          </a:xfrm>
        </p:spPr>
        <p:txBody>
          <a:bodyPr anchor="t"/>
          <a:lstStyle>
            <a:lvl1pPr>
              <a:defRPr sz="2999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9" name="pasted-image.tif"/>
          <p:cNvPicPr/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6200000">
            <a:off x="6882797" y="1569677"/>
            <a:ext cx="2562446" cy="3753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asted-image.tif"/>
          <p:cNvPicPr/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6558" y="1"/>
            <a:ext cx="3386374" cy="20470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nerdea_shot.png"/>
          <p:cNvPicPr/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42695" y="4833692"/>
            <a:ext cx="2968739" cy="20243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1.jpeg"/>
          <p:cNvPicPr/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24817" y="2164977"/>
            <a:ext cx="2065598" cy="25624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image2.png"/>
          <p:cNvPicPr/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43371" y="5961768"/>
            <a:ext cx="3538102" cy="8962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IMG_0521-1880x960.jpg"/>
          <p:cNvPicPr/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42789" y="4833691"/>
            <a:ext cx="3538685" cy="1014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icture 16" descr="IMG_2915.JPG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833691"/>
            <a:ext cx="2646769" cy="2024310"/>
          </a:xfrm>
          <a:prstGeom prst="rect">
            <a:avLst/>
          </a:prstGeom>
        </p:spPr>
      </p:pic>
      <p:pic>
        <p:nvPicPr>
          <p:cNvPr id="18" name="Picture 17" descr="IMG_2914.JPG"/>
          <p:cNvPicPr>
            <a:picLocks noChangeAspect="1"/>
          </p:cNvPicPr>
          <p:nvPr userDrawn="1"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24817" y="1"/>
            <a:ext cx="2065597" cy="2047084"/>
          </a:xfrm>
          <a:prstGeom prst="rect">
            <a:avLst/>
          </a:prstGeom>
        </p:spPr>
      </p:pic>
      <p:pic>
        <p:nvPicPr>
          <p:cNvPr id="19" name="Picture 18" descr="IMG_2913.JPG"/>
          <p:cNvPicPr>
            <a:picLocks noChangeAspect="1"/>
          </p:cNvPicPr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1045186" y="1045182"/>
            <a:ext cx="4727424" cy="2637055"/>
          </a:xfrm>
          <a:prstGeom prst="rect">
            <a:avLst/>
          </a:prstGeom>
        </p:spPr>
      </p:pic>
      <p:pic>
        <p:nvPicPr>
          <p:cNvPr id="20" name="Picture 19" descr="IMG_2904.JPG"/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7495" y="-3"/>
            <a:ext cx="3753050" cy="2047088"/>
          </a:xfrm>
          <a:prstGeom prst="rect">
            <a:avLst/>
          </a:prstGeom>
        </p:spPr>
      </p:pic>
      <p:cxnSp>
        <p:nvCxnSpPr>
          <p:cNvPr id="22" name="Straight Connector 21"/>
          <p:cNvCxnSpPr/>
          <p:nvPr userDrawn="1"/>
        </p:nvCxnSpPr>
        <p:spPr bwMode="auto">
          <a:xfrm>
            <a:off x="2751468" y="3562750"/>
            <a:ext cx="3433455" cy="11759"/>
          </a:xfrm>
          <a:prstGeom prst="line">
            <a:avLst/>
          </a:prstGeom>
          <a:gradFill rotWithShape="1">
            <a:gsLst>
              <a:gs pos="0">
                <a:srgbClr val="0066FF">
                  <a:alpha val="70000"/>
                </a:srgbClr>
              </a:gs>
              <a:gs pos="100000">
                <a:srgbClr val="E1E2FE"/>
              </a:gs>
            </a:gsLst>
            <a:lin ang="5400000" scaled="1"/>
          </a:gra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Content Placeholder 27"/>
          <p:cNvSpPr>
            <a:spLocks noGrp="1"/>
          </p:cNvSpPr>
          <p:nvPr>
            <p:ph sz="quarter" idx="11" hasCustomPrompt="1"/>
          </p:nvPr>
        </p:nvSpPr>
        <p:spPr>
          <a:xfrm>
            <a:off x="2747797" y="3689716"/>
            <a:ext cx="3469987" cy="1062026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GB" dirty="0"/>
              <a:t>Click to edit Sub-title text styles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63515" y="4847167"/>
            <a:ext cx="2728485" cy="201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8878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 Content w/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3201" y="1806537"/>
            <a:ext cx="3754852" cy="4707946"/>
          </a:xfrm>
        </p:spPr>
        <p:txBody>
          <a:bodyPr/>
          <a:lstStyle>
            <a:lvl1pPr>
              <a:defRPr sz="2150"/>
            </a:lvl1pPr>
            <a:lvl2pPr>
              <a:defRPr sz="1650"/>
            </a:lvl2pPr>
            <a:lvl3pPr>
              <a:defRPr sz="1650"/>
            </a:lvl3pPr>
            <a:lvl4pPr marL="1492800" indent="0">
              <a:buNone/>
              <a:defRPr sz="1650"/>
            </a:lvl4pPr>
            <a:lvl5pPr>
              <a:defRPr sz="1450"/>
            </a:lvl5pPr>
            <a:lvl6pPr>
              <a:defRPr sz="2150"/>
            </a:lvl6pPr>
            <a:lvl7pPr>
              <a:defRPr sz="2150"/>
            </a:lvl7pPr>
            <a:lvl8pPr>
              <a:defRPr sz="2150"/>
            </a:lvl8pPr>
            <a:lvl9pPr>
              <a:defRPr sz="21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4157786" y="1806537"/>
            <a:ext cx="3754852" cy="4707946"/>
          </a:xfrm>
        </p:spPr>
        <p:txBody>
          <a:bodyPr/>
          <a:lstStyle>
            <a:lvl1pPr>
              <a:defRPr sz="2150"/>
            </a:lvl1pPr>
            <a:lvl2pPr>
              <a:defRPr sz="1650"/>
            </a:lvl2pPr>
            <a:lvl3pPr>
              <a:defRPr sz="1650"/>
            </a:lvl3pPr>
            <a:lvl4pPr>
              <a:defRPr sz="1650"/>
            </a:lvl4pPr>
            <a:lvl5pPr>
              <a:defRPr sz="1450"/>
            </a:lvl5pPr>
            <a:lvl6pPr>
              <a:defRPr sz="2150"/>
            </a:lvl6pPr>
            <a:lvl7pPr>
              <a:defRPr sz="2150"/>
            </a:lvl7pPr>
            <a:lvl8pPr>
              <a:defRPr sz="2150"/>
            </a:lvl8pPr>
            <a:lvl9pPr>
              <a:defRPr sz="21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1"/>
          </p:nvPr>
        </p:nvSpPr>
        <p:spPr>
          <a:xfrm>
            <a:off x="8112371" y="1806537"/>
            <a:ext cx="3754852" cy="4707946"/>
          </a:xfrm>
        </p:spPr>
        <p:txBody>
          <a:bodyPr/>
          <a:lstStyle>
            <a:lvl1pPr>
              <a:defRPr sz="2150"/>
            </a:lvl1pPr>
            <a:lvl2pPr>
              <a:defRPr sz="1650"/>
            </a:lvl2pPr>
            <a:lvl3pPr>
              <a:defRPr sz="1650"/>
            </a:lvl3pPr>
            <a:lvl4pPr>
              <a:defRPr sz="1650"/>
            </a:lvl4pPr>
            <a:lvl5pPr>
              <a:defRPr sz="1450"/>
            </a:lvl5pPr>
            <a:lvl6pPr>
              <a:defRPr sz="2150"/>
            </a:lvl6pPr>
            <a:lvl7pPr>
              <a:defRPr sz="2150"/>
            </a:lvl7pPr>
            <a:lvl8pPr>
              <a:defRPr sz="2150"/>
            </a:lvl8pPr>
            <a:lvl9pPr>
              <a:defRPr sz="21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10340" y="1265361"/>
            <a:ext cx="3745400" cy="32220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714"/>
              </a:spcBef>
              <a:buNone/>
              <a:defRPr sz="1900" b="1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venir Heavy"/>
                <a:cs typeface="Avenir Heavy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Enter Heading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195743" y="1686100"/>
            <a:ext cx="3759997" cy="1718"/>
          </a:xfrm>
          <a:prstGeom prst="line">
            <a:avLst/>
          </a:prstGeom>
          <a:ln w="63500">
            <a:solidFill>
              <a:srgbClr val="1174B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194118" y="1265361"/>
            <a:ext cx="3745400" cy="32220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714"/>
              </a:spcBef>
              <a:buNone/>
              <a:defRPr sz="1900" b="1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venir Heavy"/>
                <a:cs typeface="Avenir Heavy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Enter Heading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4179520" y="1686100"/>
            <a:ext cx="3759997" cy="1718"/>
          </a:xfrm>
          <a:prstGeom prst="line">
            <a:avLst/>
          </a:prstGeom>
          <a:ln w="63500">
            <a:solidFill>
              <a:srgbClr val="1174B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8135261" y="1265361"/>
            <a:ext cx="3745400" cy="32220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714"/>
              </a:spcBef>
              <a:buNone/>
              <a:defRPr sz="1900" b="1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venir Heavy"/>
                <a:cs typeface="Avenir Heavy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Enter Heading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V="1">
            <a:off x="8120664" y="1686100"/>
            <a:ext cx="3759997" cy="1718"/>
          </a:xfrm>
          <a:prstGeom prst="line">
            <a:avLst/>
          </a:prstGeom>
          <a:ln w="63500">
            <a:solidFill>
              <a:srgbClr val="1174B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74507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Left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4369" y="490749"/>
            <a:ext cx="8067064" cy="72455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3057" y="1357640"/>
            <a:ext cx="8064142" cy="5156844"/>
          </a:xfrm>
        </p:spPr>
        <p:txBody>
          <a:bodyPr/>
          <a:lstStyle>
            <a:lvl1pPr>
              <a:buClr>
                <a:schemeClr val="tx1"/>
              </a:buClr>
              <a:defRPr sz="2400">
                <a:solidFill>
                  <a:srgbClr val="B9CDE5"/>
                </a:solidFill>
              </a:defRPr>
            </a:lvl1pPr>
            <a:lvl2pPr>
              <a:buClr>
                <a:schemeClr val="tx1"/>
              </a:buClr>
              <a:defRPr sz="2150">
                <a:solidFill>
                  <a:srgbClr val="B9CDE5"/>
                </a:solidFill>
              </a:defRPr>
            </a:lvl2pPr>
            <a:lvl3pPr>
              <a:buClr>
                <a:schemeClr val="tx1"/>
              </a:buClr>
              <a:defRPr sz="1900">
                <a:solidFill>
                  <a:srgbClr val="B9CDE5"/>
                </a:solidFill>
              </a:defRPr>
            </a:lvl3pPr>
            <a:lvl4pPr>
              <a:buClr>
                <a:schemeClr val="tx1"/>
              </a:buClr>
              <a:defRPr sz="1900">
                <a:solidFill>
                  <a:srgbClr val="B9CDE5"/>
                </a:solidFill>
              </a:defRPr>
            </a:lvl4pPr>
            <a:lvl5pPr>
              <a:buClr>
                <a:schemeClr val="tx1"/>
              </a:buClr>
              <a:defRPr sz="1650">
                <a:solidFill>
                  <a:srgbClr val="B9CDE5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0458423" y="6614823"/>
            <a:ext cx="1097280" cy="1461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544211"/>
            <a:r>
              <a:rPr lang="en-US" sz="950" kern="0" spc="-35" dirty="0">
                <a:solidFill>
                  <a:schemeClr val="bg1"/>
                </a:solidFill>
                <a:latin typeface="Avenir Medium"/>
                <a:cs typeface="Avenir Medium"/>
              </a:rPr>
              <a:t>© IBM Corporation 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635256" y="6614823"/>
            <a:ext cx="442544" cy="1461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l" defTabSz="544211"/>
            <a:fld id="{9B56CEAA-430B-E444-BEC6-7F9CF6806FD6}" type="slidenum">
              <a:rPr lang="en-US" sz="950" kern="0" spc="-35">
                <a:solidFill>
                  <a:schemeClr val="bg1"/>
                </a:solidFill>
                <a:latin typeface="Avenir Medium"/>
                <a:cs typeface="Avenir Medium"/>
              </a:rPr>
              <a:pPr algn="l" defTabSz="544211"/>
              <a:t>‹#›</a:t>
            </a:fld>
            <a:endParaRPr lang="en-US" sz="950" kern="0" spc="-35" dirty="0">
              <a:solidFill>
                <a:schemeClr val="bg1"/>
              </a:solidFill>
              <a:latin typeface="Avenir Medium"/>
              <a:cs typeface="Avenir Medium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77284" y="504082"/>
            <a:ext cx="2919421" cy="5331564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 sz="2849">
                <a:solidFill>
                  <a:srgbClr val="FFFFFF"/>
                </a:solidFill>
              </a:defRPr>
            </a:lvl1pPr>
            <a:lvl2pPr marL="408158" indent="0">
              <a:buClr>
                <a:schemeClr val="bg1"/>
              </a:buClr>
              <a:buNone/>
              <a:defRPr>
                <a:solidFill>
                  <a:srgbClr val="FFFFFF"/>
                </a:solidFill>
              </a:defRPr>
            </a:lvl2pPr>
          </a:lstStyle>
          <a:p>
            <a:pPr lvl="0"/>
            <a:r>
              <a:rPr lang="en-GB" dirty="0"/>
              <a:t>Click to edit Sidebar text</a:t>
            </a:r>
          </a:p>
        </p:txBody>
      </p:sp>
      <p:pic>
        <p:nvPicPr>
          <p:cNvPr id="10" name="Picture 9" descr="cloud_only copy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 r="-749"/>
          <a:stretch/>
        </p:blipFill>
        <p:spPr>
          <a:xfrm>
            <a:off x="242877" y="6238421"/>
            <a:ext cx="797248" cy="4482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998548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Right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517" y="457903"/>
            <a:ext cx="8067064" cy="65886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802" y="1335743"/>
            <a:ext cx="8064142" cy="5178741"/>
          </a:xfrm>
        </p:spPr>
        <p:txBody>
          <a:bodyPr/>
          <a:lstStyle>
            <a:lvl1pPr>
              <a:buClr>
                <a:schemeClr val="tx1"/>
              </a:buClr>
              <a:defRPr sz="2400">
                <a:solidFill>
                  <a:srgbClr val="B9CDE5"/>
                </a:solidFill>
              </a:defRPr>
            </a:lvl1pPr>
            <a:lvl2pPr>
              <a:buClr>
                <a:schemeClr val="tx1"/>
              </a:buClr>
              <a:defRPr sz="2150">
                <a:solidFill>
                  <a:srgbClr val="B9CDE5"/>
                </a:solidFill>
              </a:defRPr>
            </a:lvl2pPr>
            <a:lvl3pPr>
              <a:buClr>
                <a:schemeClr val="tx1"/>
              </a:buClr>
              <a:defRPr sz="1900">
                <a:solidFill>
                  <a:srgbClr val="B9CDE5"/>
                </a:solidFill>
              </a:defRPr>
            </a:lvl3pPr>
            <a:lvl4pPr>
              <a:buClr>
                <a:schemeClr val="tx1"/>
              </a:buClr>
              <a:defRPr sz="1900">
                <a:solidFill>
                  <a:srgbClr val="B9CDE5"/>
                </a:solidFill>
              </a:defRPr>
            </a:lvl4pPr>
            <a:lvl5pPr>
              <a:buClr>
                <a:schemeClr val="tx1"/>
              </a:buClr>
              <a:defRPr sz="1650">
                <a:solidFill>
                  <a:srgbClr val="B9CDE5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6" name="Picture 5" descr="cloud_only copy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 r="-749"/>
          <a:stretch/>
        </p:blipFill>
        <p:spPr>
          <a:xfrm>
            <a:off x="242877" y="6238421"/>
            <a:ext cx="797248" cy="448242"/>
          </a:xfrm>
          <a:prstGeom prst="rect">
            <a:avLst/>
          </a:prstGeom>
          <a:noFill/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8976994" y="471236"/>
            <a:ext cx="2919421" cy="6043248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 sz="2849">
                <a:solidFill>
                  <a:srgbClr val="FFFFFF"/>
                </a:solidFill>
              </a:defRPr>
            </a:lvl1pPr>
            <a:lvl2pPr marL="408158" indent="0">
              <a:buClr>
                <a:schemeClr val="bg1"/>
              </a:buClr>
              <a:buNone/>
              <a:defRPr>
                <a:solidFill>
                  <a:srgbClr val="FFFFFF"/>
                </a:solidFill>
              </a:defRPr>
            </a:lvl2pPr>
          </a:lstStyle>
          <a:p>
            <a:pPr lvl="0"/>
            <a:r>
              <a:rPr lang="en-GB" dirty="0"/>
              <a:t>Click to edit Sidebar text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0458423" y="6614823"/>
            <a:ext cx="1097280" cy="1461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544211"/>
            <a:r>
              <a:rPr lang="en-US" sz="950" kern="0" spc="-35" dirty="0">
                <a:solidFill>
                  <a:srgbClr val="FFFFFF"/>
                </a:solidFill>
                <a:latin typeface="Avenir Medium"/>
                <a:cs typeface="Avenir Medium"/>
              </a:rPr>
              <a:t>© IBM Corporation 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635256" y="6614823"/>
            <a:ext cx="442544" cy="1461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l" defTabSz="544211"/>
            <a:fld id="{9B56CEAA-430B-E444-BEC6-7F9CF6806FD6}" type="slidenum">
              <a:rPr lang="en-US" sz="950" kern="0" spc="-35">
                <a:solidFill>
                  <a:srgbClr val="FFFFFF"/>
                </a:solidFill>
                <a:latin typeface="Avenir Medium"/>
                <a:cs typeface="Avenir Medium"/>
              </a:rPr>
              <a:pPr algn="l" defTabSz="544211"/>
              <a:t>‹#›</a:t>
            </a:fld>
            <a:endParaRPr lang="en-US" sz="950" kern="0" spc="-35" dirty="0">
              <a:solidFill>
                <a:srgbClr val="FFFFFF"/>
              </a:solidFill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40140192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553978" y="3899075"/>
            <a:ext cx="8722188" cy="1575281"/>
          </a:xfrm>
        </p:spPr>
        <p:txBody>
          <a:bodyPr lIns="0" tIns="0" rIns="0" bIns="0">
            <a:noAutofit/>
          </a:bodyPr>
          <a:lstStyle>
            <a:lvl1pPr algn="l">
              <a:defRPr sz="4299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Enter Text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829" y="1083256"/>
            <a:ext cx="3890356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17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7"/>
          <p:cNvSpPr>
            <a:spLocks noGrp="1"/>
          </p:cNvSpPr>
          <p:nvPr>
            <p:ph type="title"/>
          </p:nvPr>
        </p:nvSpPr>
        <p:spPr>
          <a:xfrm>
            <a:off x="356213" y="368655"/>
            <a:ext cx="11421841" cy="617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150" dirty="0">
                <a:solidFill>
                  <a:srgbClr val="7889FB"/>
                </a:solidFill>
              </a:rPr>
              <a:t>Title Text</a:t>
            </a:r>
          </a:p>
        </p:txBody>
      </p:sp>
      <p:sp>
        <p:nvSpPr>
          <p:cNvPr id="4" name="Shape 8"/>
          <p:cNvSpPr>
            <a:spLocks noGrp="1"/>
          </p:cNvSpPr>
          <p:nvPr>
            <p:ph idx="1"/>
          </p:nvPr>
        </p:nvSpPr>
        <p:spPr>
          <a:xfrm>
            <a:off x="356213" y="1168232"/>
            <a:ext cx="11421841" cy="5401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 anchor="t"/>
          <a:lstStyle>
            <a:lvl2pPr>
              <a:buChar char="–"/>
            </a:lvl2pPr>
            <a:lvl3pPr>
              <a:buChar char="•"/>
            </a:lvl3pPr>
            <a:lvl4pPr>
              <a:buChar char="–"/>
            </a:lvl4pPr>
          </a:lstStyle>
          <a:p>
            <a:pPr lvl="0">
              <a:defRPr sz="1800"/>
            </a:pPr>
            <a:r>
              <a:rPr sz="1450" dirty="0"/>
              <a:t>Body Level One</a:t>
            </a:r>
          </a:p>
          <a:p>
            <a:pPr lvl="1">
              <a:defRPr sz="1800"/>
            </a:pPr>
            <a:r>
              <a:rPr sz="1450" dirty="0"/>
              <a:t>Body Level Two</a:t>
            </a:r>
          </a:p>
          <a:p>
            <a:pPr lvl="2">
              <a:defRPr sz="1800"/>
            </a:pPr>
            <a:r>
              <a:rPr sz="1450" dirty="0"/>
              <a:t>Body Level Three</a:t>
            </a:r>
          </a:p>
          <a:p>
            <a:pPr lvl="3">
              <a:defRPr sz="1800"/>
            </a:pPr>
            <a:r>
              <a:rPr sz="1450" dirty="0"/>
              <a:t>Body Level Four</a:t>
            </a:r>
          </a:p>
          <a:p>
            <a:pPr lvl="4">
              <a:defRPr sz="1800"/>
            </a:pPr>
            <a:r>
              <a:rPr sz="1450" dirty="0"/>
              <a:t>Body Level Five</a:t>
            </a:r>
          </a:p>
        </p:txBody>
      </p:sp>
      <p:sp>
        <p:nvSpPr>
          <p:cNvPr id="5" name="Shape 9"/>
          <p:cNvSpPr>
            <a:spLocks noGrp="1"/>
          </p:cNvSpPr>
          <p:nvPr>
            <p:ph type="sldNum" sz="quarter" idx="2"/>
          </p:nvPr>
        </p:nvSpPr>
        <p:spPr>
          <a:xfrm>
            <a:off x="11766175" y="6277440"/>
            <a:ext cx="290526" cy="670690"/>
          </a:xfrm>
          <a:prstGeom prst="rect">
            <a:avLst/>
          </a:prstGeom>
          <a:ln w="12700">
            <a:miter lim="400000"/>
          </a:ln>
        </p:spPr>
        <p:txBody>
          <a:bodyPr wrap="square" lIns="92072" tIns="92072" rIns="92072" bIns="92072">
            <a:spAutoFit/>
          </a:bodyPr>
          <a:lstStyle>
            <a:lvl1pPr algn="l" defTabSz="228549">
              <a:defRPr sz="1050">
                <a:solidFill>
                  <a:srgbClr val="FFFFFF"/>
                </a:solidFill>
                <a:latin typeface="Avenir Heavy"/>
                <a:ea typeface="Helvetica"/>
                <a:cs typeface="Avenir Heavy"/>
                <a:sym typeface="Helvetica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950147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7"/>
          <p:cNvSpPr>
            <a:spLocks noGrp="1"/>
          </p:cNvSpPr>
          <p:nvPr>
            <p:ph type="title"/>
          </p:nvPr>
        </p:nvSpPr>
        <p:spPr>
          <a:xfrm>
            <a:off x="356213" y="368655"/>
            <a:ext cx="11421841" cy="617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150" dirty="0">
                <a:solidFill>
                  <a:srgbClr val="7889FB"/>
                </a:solidFill>
              </a:rPr>
              <a:t>Title Text</a:t>
            </a:r>
          </a:p>
        </p:txBody>
      </p:sp>
      <p:sp>
        <p:nvSpPr>
          <p:cNvPr id="4" name="Shape 8"/>
          <p:cNvSpPr>
            <a:spLocks noGrp="1"/>
          </p:cNvSpPr>
          <p:nvPr>
            <p:ph idx="1"/>
          </p:nvPr>
        </p:nvSpPr>
        <p:spPr>
          <a:xfrm>
            <a:off x="356213" y="1168232"/>
            <a:ext cx="11421841" cy="5401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 anchor="t"/>
          <a:lstStyle>
            <a:lvl2pPr>
              <a:buChar char="–"/>
            </a:lvl2pPr>
            <a:lvl3pPr>
              <a:buChar char="•"/>
            </a:lvl3pPr>
            <a:lvl4pPr>
              <a:buChar char="–"/>
            </a:lvl4pPr>
          </a:lstStyle>
          <a:p>
            <a:pPr lvl="0">
              <a:defRPr sz="1800"/>
            </a:pPr>
            <a:r>
              <a:rPr sz="1450" dirty="0"/>
              <a:t>Body Level One</a:t>
            </a:r>
          </a:p>
          <a:p>
            <a:pPr lvl="1">
              <a:defRPr sz="1800"/>
            </a:pPr>
            <a:r>
              <a:rPr sz="1450" dirty="0"/>
              <a:t>Body Level Two</a:t>
            </a:r>
          </a:p>
          <a:p>
            <a:pPr lvl="2">
              <a:defRPr sz="1800"/>
            </a:pPr>
            <a:r>
              <a:rPr sz="1450" dirty="0"/>
              <a:t>Body Level Three</a:t>
            </a:r>
          </a:p>
          <a:p>
            <a:pPr lvl="3">
              <a:defRPr sz="1800"/>
            </a:pPr>
            <a:r>
              <a:rPr sz="1450" dirty="0"/>
              <a:t>Body Level Four</a:t>
            </a:r>
          </a:p>
          <a:p>
            <a:pPr lvl="4">
              <a:defRPr sz="1800"/>
            </a:pPr>
            <a:r>
              <a:rPr sz="1450" dirty="0"/>
              <a:t>Body Level Five</a:t>
            </a:r>
          </a:p>
        </p:txBody>
      </p:sp>
      <p:sp>
        <p:nvSpPr>
          <p:cNvPr id="5" name="Shape 9"/>
          <p:cNvSpPr>
            <a:spLocks noGrp="1"/>
          </p:cNvSpPr>
          <p:nvPr>
            <p:ph type="sldNum" sz="quarter" idx="2"/>
          </p:nvPr>
        </p:nvSpPr>
        <p:spPr>
          <a:xfrm>
            <a:off x="11766175" y="6277440"/>
            <a:ext cx="290526" cy="670690"/>
          </a:xfrm>
          <a:prstGeom prst="rect">
            <a:avLst/>
          </a:prstGeom>
          <a:ln w="12700">
            <a:miter lim="400000"/>
          </a:ln>
        </p:spPr>
        <p:txBody>
          <a:bodyPr wrap="square" lIns="92072" tIns="92072" rIns="92072" bIns="92072">
            <a:spAutoFit/>
          </a:bodyPr>
          <a:lstStyle>
            <a:lvl1pPr algn="l" defTabSz="228549">
              <a:defRPr sz="1050">
                <a:solidFill>
                  <a:srgbClr val="FFFFFF"/>
                </a:solidFill>
                <a:latin typeface="Avenir Heavy"/>
                <a:ea typeface="Helvetica"/>
                <a:cs typeface="Avenir Heavy"/>
                <a:sym typeface="Helvetica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179340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9"/>
            <a:ext cx="5486401" cy="1902496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321734"/>
            <a:ext cx="695452" cy="281940"/>
          </a:xfrm>
          <a:prstGeom prst="rect">
            <a:avLst/>
          </a:prstGeom>
        </p:spPr>
      </p:pic>
      <p:sp>
        <p:nvSpPr>
          <p:cNvPr id="8" name="Title 3"/>
          <p:cNvSpPr txBox="1">
            <a:spLocks/>
          </p:cNvSpPr>
          <p:nvPr userDrawn="1"/>
        </p:nvSpPr>
        <p:spPr>
          <a:xfrm>
            <a:off x="304800" y="2174204"/>
            <a:ext cx="5486401" cy="19024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1600" baseline="0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95B842-A2A1-7B4B-939F-A27812F45E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33111" y="4986499"/>
            <a:ext cx="3405182" cy="127359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ECC1EE2-C655-8A40-A161-19FB52FCB18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0980" y="360868"/>
            <a:ext cx="1949445" cy="7781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4D3FBA-7554-CC45-98F9-CB1575764BC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6581" y="1555802"/>
            <a:ext cx="1238242" cy="1050030"/>
          </a:xfrm>
          <a:prstGeom prst="rect">
            <a:avLst/>
          </a:prstGeom>
        </p:spPr>
      </p:pic>
      <p:pic>
        <p:nvPicPr>
          <p:cNvPr id="1026" name="Picture 2" descr="merican Red Cross logo.svg"/>
          <p:cNvPicPr>
            <a:picLocks noChangeAspect="1" noChangeArrowheads="1"/>
          </p:cNvPicPr>
          <p:nvPr userDrawn="1"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33111" y="3202845"/>
            <a:ext cx="3405182" cy="115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569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64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, half-imag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14536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01998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80494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91408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35983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, half-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88143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46158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5DEF7E-4003-A04C-905B-FEE1E27C72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5150" y="6248534"/>
            <a:ext cx="1222049" cy="4570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530CDC-9F46-8949-A93E-F7710D459EF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6313924"/>
            <a:ext cx="817418" cy="3262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5D3C00-42F8-4541-8B65-ACBB97587C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6351" y="6379314"/>
            <a:ext cx="384771" cy="326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CA1334-BADB-8F4F-B1AE-C4A95D39BBB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3418" y="6347292"/>
            <a:ext cx="587314" cy="32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0746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01576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632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68" y="6256359"/>
            <a:ext cx="934225" cy="4550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1032667" y="2020679"/>
            <a:ext cx="10126662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931427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>
          <a:xfrm>
            <a:off x="3352800" y="6435307"/>
            <a:ext cx="5571270" cy="182880"/>
          </a:xfrm>
        </p:spPr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80598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(black box) over image(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914400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4940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66975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86560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267968" y="450575"/>
            <a:ext cx="9730040" cy="5473148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81723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71529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367" y="2916935"/>
            <a:ext cx="1737360" cy="70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62364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214"/>
            <a:ext cx="6260951" cy="2364385"/>
          </a:xfrm>
        </p:spPr>
        <p:txBody>
          <a:bodyPr anchor="b"/>
          <a:lstStyle>
            <a:lvl1pPr marL="228600"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495773"/>
            <a:ext cx="6260951" cy="1639663"/>
          </a:xfrm>
        </p:spPr>
        <p:txBody>
          <a:bodyPr/>
          <a:lstStyle>
            <a:lvl1pPr marL="22860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FF89-25B9-F548-8F7C-CBACCD28F3C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484693" y="6435307"/>
            <a:ext cx="7439377" cy="182880"/>
          </a:xfrm>
        </p:spPr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70255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9"/>
            <a:ext cx="5486401" cy="1902496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321734"/>
            <a:ext cx="695452" cy="28194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DOC ID / Month XX, 2018 / © 2018 IBM Corporation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3"/>
          <p:cNvSpPr txBox="1">
            <a:spLocks/>
          </p:cNvSpPr>
          <p:nvPr userDrawn="1"/>
        </p:nvSpPr>
        <p:spPr>
          <a:xfrm>
            <a:off x="304800" y="2174204"/>
            <a:ext cx="5486401" cy="19024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1600" baseline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5003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26" Type="http://schemas.openxmlformats.org/officeDocument/2006/relationships/slideLayout" Target="../slideLayouts/slideLayout70.xml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34" Type="http://schemas.openxmlformats.org/officeDocument/2006/relationships/theme" Target="../theme/theme3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9.xml"/><Relationship Id="rId33" Type="http://schemas.openxmlformats.org/officeDocument/2006/relationships/slideLayout" Target="../slideLayouts/slideLayout77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29" Type="http://schemas.openxmlformats.org/officeDocument/2006/relationships/slideLayout" Target="../slideLayouts/slideLayout73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68.xml"/><Relationship Id="rId32" Type="http://schemas.openxmlformats.org/officeDocument/2006/relationships/slideLayout" Target="../slideLayouts/slideLayout76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7.xml"/><Relationship Id="rId28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31" Type="http://schemas.openxmlformats.org/officeDocument/2006/relationships/slideLayout" Target="../slideLayouts/slideLayout75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71.xml"/><Relationship Id="rId30" Type="http://schemas.openxmlformats.org/officeDocument/2006/relationships/slideLayout" Target="../slideLayouts/slideLayout74.xml"/><Relationship Id="rId8" Type="http://schemas.openxmlformats.org/officeDocument/2006/relationships/slideLayout" Target="../slideLayouts/slideLayout5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5.xml"/><Relationship Id="rId3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98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20" Type="http://schemas.openxmlformats.org/officeDocument/2006/relationships/slideLayout" Target="../slideLayouts/slideLayout97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96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Relationship Id="rId2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11.xml"/><Relationship Id="rId18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01.xml"/><Relationship Id="rId21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10.xml"/><Relationship Id="rId17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114.xml"/><Relationship Id="rId20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03.xml"/><Relationship Id="rId15" Type="http://schemas.openxmlformats.org/officeDocument/2006/relationships/slideLayout" Target="../slideLayouts/slideLayout113.xml"/><Relationship Id="rId23" Type="http://schemas.openxmlformats.org/officeDocument/2006/relationships/theme" Target="../theme/theme5.xml"/><Relationship Id="rId10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12.xml"/><Relationship Id="rId22" Type="http://schemas.openxmlformats.org/officeDocument/2006/relationships/slideLayout" Target="../slideLayouts/slideLayout12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slideLayout" Target="../slideLayouts/slideLayout133.xml"/><Relationship Id="rId18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23.xml"/><Relationship Id="rId21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17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22.xml"/><Relationship Id="rId16" Type="http://schemas.openxmlformats.org/officeDocument/2006/relationships/slideLayout" Target="../slideLayouts/slideLayout136.xml"/><Relationship Id="rId20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5" Type="http://schemas.openxmlformats.org/officeDocument/2006/relationships/slideLayout" Target="../slideLayouts/slideLayout135.xml"/><Relationship Id="rId10" Type="http://schemas.openxmlformats.org/officeDocument/2006/relationships/slideLayout" Target="../slideLayouts/slideLayout130.xml"/><Relationship Id="rId19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slideLayout" Target="../slideLayouts/slideLayout134.xml"/><Relationship Id="rId22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9.xml"/><Relationship Id="rId13" Type="http://schemas.openxmlformats.org/officeDocument/2006/relationships/slideLayout" Target="../slideLayouts/slideLayout154.xml"/><Relationship Id="rId18" Type="http://schemas.openxmlformats.org/officeDocument/2006/relationships/slideLayout" Target="../slideLayouts/slideLayout159.xml"/><Relationship Id="rId3" Type="http://schemas.openxmlformats.org/officeDocument/2006/relationships/slideLayout" Target="../slideLayouts/slideLayout144.xml"/><Relationship Id="rId21" Type="http://schemas.openxmlformats.org/officeDocument/2006/relationships/slideLayout" Target="../slideLayouts/slideLayout162.xml"/><Relationship Id="rId7" Type="http://schemas.openxmlformats.org/officeDocument/2006/relationships/slideLayout" Target="../slideLayouts/slideLayout148.xml"/><Relationship Id="rId12" Type="http://schemas.openxmlformats.org/officeDocument/2006/relationships/slideLayout" Target="../slideLayouts/slideLayout153.xml"/><Relationship Id="rId17" Type="http://schemas.openxmlformats.org/officeDocument/2006/relationships/slideLayout" Target="../slideLayouts/slideLayout158.xml"/><Relationship Id="rId2" Type="http://schemas.openxmlformats.org/officeDocument/2006/relationships/slideLayout" Target="../slideLayouts/slideLayout143.xml"/><Relationship Id="rId16" Type="http://schemas.openxmlformats.org/officeDocument/2006/relationships/slideLayout" Target="../slideLayouts/slideLayout157.xml"/><Relationship Id="rId20" Type="http://schemas.openxmlformats.org/officeDocument/2006/relationships/slideLayout" Target="../slideLayouts/slideLayout161.xml"/><Relationship Id="rId1" Type="http://schemas.openxmlformats.org/officeDocument/2006/relationships/slideLayout" Target="../slideLayouts/slideLayout142.xml"/><Relationship Id="rId6" Type="http://schemas.openxmlformats.org/officeDocument/2006/relationships/slideLayout" Target="../slideLayouts/slideLayout147.xml"/><Relationship Id="rId11" Type="http://schemas.openxmlformats.org/officeDocument/2006/relationships/slideLayout" Target="../slideLayouts/slideLayout152.xml"/><Relationship Id="rId24" Type="http://schemas.openxmlformats.org/officeDocument/2006/relationships/theme" Target="../theme/theme7.xml"/><Relationship Id="rId5" Type="http://schemas.openxmlformats.org/officeDocument/2006/relationships/slideLayout" Target="../slideLayouts/slideLayout146.xml"/><Relationship Id="rId15" Type="http://schemas.openxmlformats.org/officeDocument/2006/relationships/slideLayout" Target="../slideLayouts/slideLayout156.xml"/><Relationship Id="rId23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51.xml"/><Relationship Id="rId19" Type="http://schemas.openxmlformats.org/officeDocument/2006/relationships/slideLayout" Target="../slideLayouts/slideLayout160.xml"/><Relationship Id="rId4" Type="http://schemas.openxmlformats.org/officeDocument/2006/relationships/slideLayout" Target="../slideLayouts/slideLayout145.xml"/><Relationship Id="rId9" Type="http://schemas.openxmlformats.org/officeDocument/2006/relationships/slideLayout" Target="../slideLayouts/slideLayout150.xml"/><Relationship Id="rId14" Type="http://schemas.openxmlformats.org/officeDocument/2006/relationships/slideLayout" Target="../slideLayouts/slideLayout155.xml"/><Relationship Id="rId22" Type="http://schemas.openxmlformats.org/officeDocument/2006/relationships/slideLayout" Target="../slideLayouts/slideLayout1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1484693" y="6435307"/>
            <a:ext cx="7439377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39514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8" r:id="rId4"/>
    <p:sldLayoutId id="2147483670" r:id="rId5"/>
    <p:sldLayoutId id="2147483672" r:id="rId6"/>
    <p:sldLayoutId id="2147483673" r:id="rId7"/>
    <p:sldLayoutId id="2147483674" r:id="rId8"/>
    <p:sldLayoutId id="2147483678" r:id="rId9"/>
    <p:sldLayoutId id="2147483679" r:id="rId10"/>
    <p:sldLayoutId id="2147483680" r:id="rId11"/>
    <p:sldLayoutId id="2147483681" r:id="rId12"/>
    <p:sldLayoutId id="2147483684" r:id="rId13"/>
    <p:sldLayoutId id="2147483685" r:id="rId14"/>
    <p:sldLayoutId id="2147483699" r:id="rId15"/>
    <p:sldLayoutId id="2147483687" r:id="rId16"/>
    <p:sldLayoutId id="2147483692" r:id="rId17"/>
    <p:sldLayoutId id="2147483694" r:id="rId18"/>
    <p:sldLayoutId id="2147483696" r:id="rId19"/>
    <p:sldLayoutId id="2147483697" r:id="rId20"/>
    <p:sldLayoutId id="2147483722" r:id="rId21"/>
    <p:sldLayoutId id="2147483724" r:id="rId22"/>
  </p:sldLayoutIdLst>
  <p:hf hdr="0" ft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rgbClr val="2B2B2B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1484693" y="6435307"/>
            <a:ext cx="7439377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rgbClr val="2B2B2B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15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3" r:id="rId22"/>
  </p:sldLayoutIdLst>
  <p:hf hdr="0" ft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2B2B2B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rgbClr val="2B2B2B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rgbClr val="2B2B2B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rgbClr val="2B2B2B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rgbClr val="2B2B2B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rgbClr val="2B2B2B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4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1484694" y="6435307"/>
            <a:ext cx="7439377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71509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  <p:sldLayoutId id="2147483743" r:id="rId18"/>
    <p:sldLayoutId id="2147483744" r:id="rId19"/>
    <p:sldLayoutId id="2147483745" r:id="rId20"/>
    <p:sldLayoutId id="2147483746" r:id="rId21"/>
    <p:sldLayoutId id="2147483747" r:id="rId22"/>
    <p:sldLayoutId id="2147483748" r:id="rId23"/>
    <p:sldLayoutId id="2147483749" r:id="rId24"/>
    <p:sldLayoutId id="2147483750" r:id="rId25"/>
    <p:sldLayoutId id="2147483751" r:id="rId26"/>
    <p:sldLayoutId id="2147483752" r:id="rId27"/>
    <p:sldLayoutId id="2147483753" r:id="rId28"/>
    <p:sldLayoutId id="2147483754" r:id="rId29"/>
    <p:sldLayoutId id="2147483755" r:id="rId30"/>
    <p:sldLayoutId id="2147483756" r:id="rId31"/>
    <p:sldLayoutId id="2147483757" r:id="rId32"/>
    <p:sldLayoutId id="2147483758" r:id="rId33"/>
  </p:sldLayoutIdLst>
  <p:hf hdr="0" ftr="0" dt="0"/>
  <p:txStyles>
    <p:titleStyle>
      <a:lvl1pPr algn="l" defTabSz="609463" rtl="0" eaLnBrk="1" latinLnBrk="0" hangingPunct="1">
        <a:lnSpc>
          <a:spcPct val="90000"/>
        </a:lnSpc>
        <a:spcBef>
          <a:spcPct val="0"/>
        </a:spcBef>
        <a:buNone/>
        <a:defRPr sz="3199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463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666" indent="-230666" algn="l" defTabSz="609463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047" indent="-230666" algn="l" defTabSz="609463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779" indent="-224316" algn="l" defTabSz="609463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0793" indent="-230666" algn="l" defTabSz="609463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045" indent="-304731" algn="l" defTabSz="609463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509" indent="-304731" algn="l" defTabSz="609463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972" indent="-304731" algn="l" defTabSz="609463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0434" indent="-304731" algn="l" defTabSz="609463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63" algn="l" defTabSz="6094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26" algn="l" defTabSz="6094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388" algn="l" defTabSz="6094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851" algn="l" defTabSz="6094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14" algn="l" defTabSz="6094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777" algn="l" defTabSz="6094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240" algn="l" defTabSz="6094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703" algn="l" defTabSz="60946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rgbClr val="2B2B2B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1484693" y="6435307"/>
            <a:ext cx="7439377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rgbClr val="2B2B2B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834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  <p:sldLayoutId id="2147483777" r:id="rId18"/>
    <p:sldLayoutId id="2147483778" r:id="rId19"/>
    <p:sldLayoutId id="2147483779" r:id="rId20"/>
    <p:sldLayoutId id="2147483780" r:id="rId21"/>
  </p:sldLayoutIdLst>
  <p:hf hdr="0" ft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2B2B2B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rgbClr val="2B2B2B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rgbClr val="2B2B2B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rgbClr val="2B2B2B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rgbClr val="2B2B2B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rgbClr val="2B2B2B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1484693" y="6435307"/>
            <a:ext cx="7439377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11129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  <p:sldLayoutId id="2147483801" r:id="rId20"/>
    <p:sldLayoutId id="2147483802" r:id="rId21"/>
    <p:sldLayoutId id="2147483803" r:id="rId22"/>
  </p:sldLayoutIdLst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rgbClr val="2B2B2B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1484693" y="6435307"/>
            <a:ext cx="7439377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rgbClr val="2B2B2B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642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  <p:sldLayoutId id="2147483822" r:id="rId18"/>
    <p:sldLayoutId id="2147483823" r:id="rId19"/>
    <p:sldLayoutId id="2147483824" r:id="rId20"/>
    <p:sldLayoutId id="2147483825" r:id="rId21"/>
  </p:sldLayoutIdLst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2B2B2B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rgbClr val="2B2B2B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rgbClr val="2B2B2B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rgbClr val="2B2B2B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rgbClr val="2B2B2B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rgbClr val="2B2B2B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1484693" y="6435307"/>
            <a:ext cx="7439377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541323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  <p:sldLayoutId id="2147483843" r:id="rId17"/>
    <p:sldLayoutId id="2147483844" r:id="rId18"/>
    <p:sldLayoutId id="2147483845" r:id="rId19"/>
    <p:sldLayoutId id="2147483846" r:id="rId20"/>
    <p:sldLayoutId id="2147483847" r:id="rId21"/>
    <p:sldLayoutId id="2147483848" r:id="rId22"/>
    <p:sldLayoutId id="2147483850" r:id="rId23"/>
  </p:sldLayoutIdLst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ibm-acct" TargetMode="External"/><Relationship Id="rId2" Type="http://schemas.openxmlformats.org/officeDocument/2006/relationships/hyperlink" Target="http://bit.ly/cfc-acct" TargetMode="External"/><Relationship Id="rId1" Type="http://schemas.openxmlformats.org/officeDocument/2006/relationships/slideLayout" Target="../slideLayouts/slideLayout6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cfc-slack" TargetMode="External"/><Relationship Id="rId1" Type="http://schemas.openxmlformats.org/officeDocument/2006/relationships/slideLayout" Target="../slideLayouts/slideLayout6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ibmcoders.influitive.com/" TargetMode="External"/><Relationship Id="rId1" Type="http://schemas.openxmlformats.org/officeDocument/2006/relationships/slideLayout" Target="../slideLayouts/slideLayout6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Regular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Regular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077A22-4B79-4340-9A13-9B0ECAE41857}"/>
              </a:ext>
            </a:extLst>
          </p:cNvPr>
          <p:cNvSpPr txBox="1"/>
          <p:nvPr/>
        </p:nvSpPr>
        <p:spPr>
          <a:xfrm>
            <a:off x="8601307" y="4549676"/>
            <a:ext cx="34791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</a:rPr>
              <a:t>CALL FOR CODE REGISTRATION GUIDE</a:t>
            </a:r>
          </a:p>
        </p:txBody>
      </p:sp>
    </p:spTree>
    <p:extLst>
      <p:ext uri="{BB962C8B-B14F-4D97-AF65-F5344CB8AC3E}">
        <p14:creationId xmlns:p14="http://schemas.microsoft.com/office/powerpoint/2010/main" val="2452280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2EC144-8BBB-E346-A228-23A891CB72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</a:rPr>
              <a:pPr/>
              <a:t>10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6F0D5E3-4E25-DD46-80A2-86326246E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000" b="1" dirty="0">
                <a:solidFill>
                  <a:schemeClr val="accent5">
                    <a:lumMod val="50000"/>
                  </a:schemeClr>
                </a:solidFill>
              </a:rPr>
              <a:t>IBM CLOUD </a:t>
            </a:r>
            <a:r>
              <a:rPr lang="en-US" sz="4000" b="1" dirty="0"/>
              <a:t>REGISTRATION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E8CDBD-AB3B-E142-9EB6-C3B8641898A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0" indent="0" algn="l" defTabSz="609463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666" indent="-230666" algn="l" defTabSz="609463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047" indent="-230666" algn="l" defTabSz="609463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779" indent="-224316" algn="l" defTabSz="609463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0793" indent="-230666" algn="l" defTabSz="609463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045" indent="-304731" algn="l" defTabSz="609463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509" indent="-304731" algn="l" defTabSz="609463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72" indent="-304731" algn="l" defTabSz="609463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434" indent="-304731" algn="l" defTabSz="609463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200" dirty="0">
                <a:solidFill>
                  <a:schemeClr val="accent5">
                    <a:lumMod val="50000"/>
                  </a:schemeClr>
                </a:solidFill>
              </a:rPr>
              <a:t>Sign up for an IBM Cloud account at </a:t>
            </a:r>
          </a:p>
          <a:p>
            <a:endParaRPr lang="en-IN" sz="3200" dirty="0">
              <a:solidFill>
                <a:schemeClr val="accent5">
                  <a:lumMod val="50000"/>
                </a:schemeClr>
              </a:solidFill>
              <a:hlinkClick r:id="rId2"/>
            </a:endParaRPr>
          </a:p>
          <a:p>
            <a:pPr algn="ctr"/>
            <a:r>
              <a:rPr lang="en-IN" sz="3200" b="1" dirty="0">
                <a:solidFill>
                  <a:schemeClr val="accent5">
                    <a:lumMod val="50000"/>
                  </a:schemeClr>
                </a:solidFill>
                <a:hlinkClick r:id="rId3"/>
              </a:rPr>
              <a:t>https://bit.ly/ibm-acct</a:t>
            </a:r>
            <a:r>
              <a:rPr lang="en-IN" sz="32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endParaRPr lang="en-US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095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764A78-91B8-8442-9019-4380D4C10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</a:rPr>
              <a:pPr/>
              <a:t>11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FCA18930-2FB7-CE4A-81A6-C1EDD24BA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004354"/>
            <a:ext cx="10515600" cy="333708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SUBMISSION PAGE FOR CALL FOR CODE WILL BE ROLLED OUT SOON. </a:t>
            </a:r>
            <a:br>
              <a:rPr lang="en-US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STAY TUNED.</a:t>
            </a:r>
            <a:br>
              <a:rPr lang="en-US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br>
              <a:rPr lang="en-US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4800" b="1" dirty="0">
                <a:solidFill>
                  <a:schemeClr val="bg1"/>
                </a:solidFill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3115201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F91B77-1011-4142-AB57-B24D95616B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C7A1BA-69DD-3544-82BE-89784D88D9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</a:rPr>
              <a:pPr/>
              <a:t>2</a:t>
            </a:fld>
            <a:endParaRPr lang="en-US" dirty="0">
              <a:solidFill>
                <a:srgbClr val="000000"/>
              </a:solidFill>
            </a:endParaRP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42B223D6-97BD-C541-A83A-99D025BA4D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379273"/>
              </p:ext>
            </p:extLst>
          </p:nvPr>
        </p:nvGraphicFramePr>
        <p:xfrm>
          <a:off x="100361" y="702527"/>
          <a:ext cx="11898351" cy="5241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B195DA8-E752-6A4C-A7E4-2E8E138F5B61}"/>
              </a:ext>
            </a:extLst>
          </p:cNvPr>
          <p:cNvSpPr txBox="1"/>
          <p:nvPr/>
        </p:nvSpPr>
        <p:spPr>
          <a:xfrm>
            <a:off x="379141" y="1839952"/>
            <a:ext cx="1650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Registration open till 31</a:t>
            </a:r>
            <a:r>
              <a:rPr lang="en-US" baseline="30000" dirty="0">
                <a:solidFill>
                  <a:schemeClr val="bg2"/>
                </a:solidFill>
              </a:rPr>
              <a:t>st</a:t>
            </a:r>
            <a:r>
              <a:rPr lang="en-US" dirty="0">
                <a:solidFill>
                  <a:schemeClr val="bg2"/>
                </a:solidFill>
              </a:rPr>
              <a:t> August 2018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C6B165-6E85-424A-B0AA-EF3DE2336C51}"/>
              </a:ext>
            </a:extLst>
          </p:cNvPr>
          <p:cNvSpPr txBox="1"/>
          <p:nvPr/>
        </p:nvSpPr>
        <p:spPr>
          <a:xfrm>
            <a:off x="9909717" y="3966118"/>
            <a:ext cx="1650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Submission before 31</a:t>
            </a:r>
            <a:r>
              <a:rPr lang="en-US" baseline="30000" dirty="0">
                <a:solidFill>
                  <a:schemeClr val="bg2"/>
                </a:solidFill>
              </a:rPr>
              <a:t>st</a:t>
            </a:r>
            <a:r>
              <a:rPr lang="en-US" dirty="0">
                <a:solidFill>
                  <a:schemeClr val="bg2"/>
                </a:solidFill>
              </a:rPr>
              <a:t> August 2018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CC7AD2D2-A623-114D-82B2-089565261D48}"/>
              </a:ext>
            </a:extLst>
          </p:cNvPr>
          <p:cNvSpPr/>
          <p:nvPr/>
        </p:nvSpPr>
        <p:spPr>
          <a:xfrm>
            <a:off x="2029522" y="2096429"/>
            <a:ext cx="9389327" cy="44604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1943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B897357-01BF-064F-831A-B65403E8E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011455-1C3D-384D-B2AD-9A7F84AE29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chemeClr val="bg1"/>
                </a:solidFill>
              </a:rPr>
              <a:t>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5254F8-DAA2-7649-9D0F-81BC331E7782}"/>
              </a:ext>
            </a:extLst>
          </p:cNvPr>
          <p:cNvSpPr txBox="1"/>
          <p:nvPr/>
        </p:nvSpPr>
        <p:spPr>
          <a:xfrm>
            <a:off x="280416" y="186878"/>
            <a:ext cx="11606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Register for Call for Code: https://</a:t>
            </a:r>
            <a:r>
              <a:rPr lang="en-US" sz="3600" b="1" dirty="0" err="1">
                <a:solidFill>
                  <a:schemeClr val="accent5">
                    <a:lumMod val="75000"/>
                  </a:schemeClr>
                </a:solidFill>
              </a:rPr>
              <a:t>callforcode.org</a:t>
            </a: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/</a:t>
            </a:r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BA0F4361-7EC0-A248-8007-B77CC547F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68" y="986013"/>
            <a:ext cx="11972706" cy="56321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C6C56E6-0528-9146-B535-2F1005035184}"/>
              </a:ext>
            </a:extLst>
          </p:cNvPr>
          <p:cNvSpPr/>
          <p:nvPr/>
        </p:nvSpPr>
        <p:spPr>
          <a:xfrm>
            <a:off x="3714811" y="5146854"/>
            <a:ext cx="3366052" cy="689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75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4F498C-C8CB-834D-ACE1-093B9F5441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</a:rPr>
              <a:pPr/>
              <a:t>4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870D87-B2DF-814D-8132-752DC0F45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83" y="1416206"/>
            <a:ext cx="11963028" cy="48173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037D55F-AEA9-9647-BBB8-538F086DB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537" y="365126"/>
            <a:ext cx="11019263" cy="1051080"/>
          </a:xfrm>
        </p:spPr>
        <p:txBody>
          <a:bodyPr/>
          <a:lstStyle/>
          <a:p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Click on </a:t>
            </a:r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Register Now</a:t>
            </a:r>
          </a:p>
        </p:txBody>
      </p:sp>
    </p:spTree>
    <p:extLst>
      <p:ext uri="{BB962C8B-B14F-4D97-AF65-F5344CB8AC3E}">
        <p14:creationId xmlns:p14="http://schemas.microsoft.com/office/powerpoint/2010/main" val="1293823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09BA6B-BE95-5948-9FFB-C7D00B63F8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</a:rPr>
              <a:pPr/>
              <a:t>5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8CFCCE-90A0-724C-97CE-D41D9BF7B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386" y="1569146"/>
            <a:ext cx="10110414" cy="503237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7FD418E-97D0-7F4D-95C2-AF9815BBB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Click on </a:t>
            </a:r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REGISTER</a:t>
            </a:r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 and enter your details</a:t>
            </a:r>
          </a:p>
        </p:txBody>
      </p:sp>
    </p:spTree>
    <p:extLst>
      <p:ext uri="{BB962C8B-B14F-4D97-AF65-F5344CB8AC3E}">
        <p14:creationId xmlns:p14="http://schemas.microsoft.com/office/powerpoint/2010/main" val="4178771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740361-B04B-484D-B240-A271D767C8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</a:rPr>
              <a:pPr/>
              <a:t>6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E104F09-252F-C24F-9E4B-1CCEC068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After registering, you will be redirected to page with all the relevant links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D1E0D10-E82E-0A4C-9796-186746C40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497" y="1825625"/>
            <a:ext cx="96110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44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49773C-8A7C-FB4A-B638-B8909C2ADF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</a:rPr>
              <a:pPr/>
              <a:t>7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0ED7E58-5570-1C4B-9AAA-9999B048B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23385"/>
            <a:ext cx="10625254" cy="791737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You will also receive a Thank you mail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921C04EA-EA03-C141-8FA4-57E2357EB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936" y="1379343"/>
            <a:ext cx="9422781" cy="492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596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74A43E-76F5-4541-BC23-39B40CF324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</a:rPr>
              <a:pPr/>
              <a:t>8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1421A15-6816-454F-AC8A-4222E4BE3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sz="4400" b="1" dirty="0">
                <a:solidFill>
                  <a:schemeClr val="bg1"/>
                </a:solidFill>
              </a:rPr>
              <a:t>SLACK CHANNEL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DF452A-73A5-8E4A-9F5F-FB9CB54D201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0" indent="0" algn="l" defTabSz="609463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666" indent="-230666" algn="l" defTabSz="609463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047" indent="-230666" algn="l" defTabSz="609463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779" indent="-224316" algn="l" defTabSz="609463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0793" indent="-230666" algn="l" defTabSz="609463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045" indent="-304731" algn="l" defTabSz="609463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509" indent="-304731" algn="l" defTabSz="609463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72" indent="-304731" algn="l" defTabSz="609463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434" indent="-304731" algn="l" defTabSz="609463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You will receive an invitation from Call for Code Slack Channel where you can </a:t>
            </a:r>
            <a:r>
              <a:rPr lang="en-IN" sz="2800" dirty="0">
                <a:solidFill>
                  <a:schemeClr val="accent5">
                    <a:lumMod val="75000"/>
                  </a:schemeClr>
                </a:solidFill>
              </a:rPr>
              <a:t>have discussions with other members of the community and also developer advocates to solve technical challenges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- </a:t>
            </a:r>
          </a:p>
          <a:p>
            <a:endParaRPr lang="en-US" sz="2800" dirty="0">
              <a:solidFill>
                <a:schemeClr val="accent5">
                  <a:lumMod val="75000"/>
                </a:schemeClr>
              </a:solidFill>
              <a:hlinkClick r:id="rId2"/>
            </a:endParaRPr>
          </a:p>
          <a:p>
            <a:pPr algn="ctr"/>
            <a:r>
              <a:rPr lang="en-IN" sz="2800" b="1" dirty="0">
                <a:solidFill>
                  <a:schemeClr val="bg1"/>
                </a:solidFill>
                <a:hlinkClick r:id="rId2"/>
              </a:rPr>
              <a:t>http://bit.ly/cfc-slack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423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75680E-C350-C141-83C9-23BC0B0926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000000"/>
                </a:solidFill>
              </a:rPr>
              <a:pPr/>
              <a:t>9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E5EDEB8-2F16-124F-8E3C-D08524016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000" b="1" dirty="0">
                <a:solidFill>
                  <a:schemeClr val="accent5">
                    <a:lumMod val="50000"/>
                  </a:schemeClr>
                </a:solidFill>
              </a:rPr>
              <a:t>IBM CODER PLATFORM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D26B23B-1D41-9547-A229-57B1A3925D4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0" indent="0" algn="l" defTabSz="609463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666" indent="-230666" algn="l" defTabSz="609463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047" indent="-230666" algn="l" defTabSz="609463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779" indent="-224316" algn="l" defTabSz="609463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0793" indent="-230666" algn="l" defTabSz="609463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045" indent="-304731" algn="l" defTabSz="609463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509" indent="-304731" algn="l" defTabSz="609463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72" indent="-304731" algn="l" defTabSz="609463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434" indent="-304731" algn="l" defTabSz="609463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Join IBM Coder Platform, </a:t>
            </a:r>
            <a:r>
              <a:rPr lang="en-IN" sz="3200" dirty="0"/>
              <a:t>where you can find challenges to explore reference patterns, learn about the Call for Code Captains, </a:t>
            </a:r>
            <a:r>
              <a:rPr lang="en-US" sz="3200" dirty="0"/>
              <a:t>form teams </a:t>
            </a:r>
            <a:r>
              <a:rPr lang="en-IN" sz="3200" dirty="0"/>
              <a:t>and have discussions with other members of the community.</a:t>
            </a:r>
          </a:p>
          <a:p>
            <a:endParaRPr lang="en-IN" dirty="0"/>
          </a:p>
          <a:p>
            <a:pPr algn="ctr"/>
            <a:r>
              <a:rPr lang="en-US" sz="3200" dirty="0">
                <a:hlinkClick r:id="rId2"/>
              </a:rPr>
              <a:t>https://ibmcoders.influitive.com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9850611"/>
      </p:ext>
    </p:extLst>
  </p:cSld>
  <p:clrMapOvr>
    <a:masterClrMapping/>
  </p:clrMapOvr>
</p:sld>
</file>

<file path=ppt/theme/theme1.xml><?xml version="1.0" encoding="utf-8"?>
<a:theme xmlns:a="http://schemas.openxmlformats.org/drawingml/2006/main" name="blk_background_2017">
  <a:themeElements>
    <a:clrScheme name="IBM_Code2">
      <a:dk1>
        <a:srgbClr val="2B2B2B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029FF"/>
      </a:accent2>
      <a:accent3>
        <a:srgbClr val="01BAB6"/>
      </a:accent3>
      <a:accent4>
        <a:srgbClr val="8F8B8B"/>
      </a:accent4>
      <a:accent5>
        <a:srgbClr val="8D48DD"/>
      </a:accent5>
      <a:accent6>
        <a:srgbClr val="DB2699"/>
      </a:accent6>
      <a:hlink>
        <a:srgbClr val="0F6FFF"/>
      </a:hlink>
      <a:folHlink>
        <a:srgbClr val="F3F3F3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ode_plex_1.1" id="{9A8F75C9-260E-3246-98C0-E221AABC1344}" vid="{B92B7018-2C1E-8A4B-9133-236358E29F6B}"/>
    </a:ext>
  </a:extLst>
</a:theme>
</file>

<file path=ppt/theme/theme2.xml><?xml version="1.0" encoding="utf-8"?>
<a:theme xmlns:a="http://schemas.openxmlformats.org/drawingml/2006/main" name="1_blk_background_2017">
  <a:themeElements>
    <a:clrScheme name="IBM_Code2">
      <a:dk1>
        <a:srgbClr val="2B2B2B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029FF"/>
      </a:accent2>
      <a:accent3>
        <a:srgbClr val="01BAB6"/>
      </a:accent3>
      <a:accent4>
        <a:srgbClr val="8F8B8B"/>
      </a:accent4>
      <a:accent5>
        <a:srgbClr val="8D48DD"/>
      </a:accent5>
      <a:accent6>
        <a:srgbClr val="DB2699"/>
      </a:accent6>
      <a:hlink>
        <a:srgbClr val="0F6FFF"/>
      </a:hlink>
      <a:folHlink>
        <a:srgbClr val="F3F3F3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ode_plex_1.1" id="{9A8F75C9-260E-3246-98C0-E221AABC1344}" vid="{4787B319-6FC7-704E-A433-2145CDE0ACF9}"/>
    </a:ext>
  </a:extLst>
</a:theme>
</file>

<file path=ppt/theme/theme3.xml><?xml version="1.0" encoding="utf-8"?>
<a:theme xmlns:a="http://schemas.openxmlformats.org/drawingml/2006/main" name="2_blk_background_2017">
  <a:themeElements>
    <a:clrScheme name="Call for Code">
      <a:dk1>
        <a:srgbClr val="101820"/>
      </a:dk1>
      <a:lt1>
        <a:srgbClr val="FFFFFF"/>
      </a:lt1>
      <a:dk2>
        <a:srgbClr val="101820"/>
      </a:dk2>
      <a:lt2>
        <a:srgbClr val="FFFFFF"/>
      </a:lt2>
      <a:accent1>
        <a:srgbClr val="5C88DA"/>
      </a:accent1>
      <a:accent2>
        <a:srgbClr val="83BD00"/>
      </a:accent2>
      <a:accent3>
        <a:srgbClr val="FF8200"/>
      </a:accent3>
      <a:accent4>
        <a:srgbClr val="009CDE"/>
      </a:accent4>
      <a:accent5>
        <a:srgbClr val="59CBE8"/>
      </a:accent5>
      <a:accent6>
        <a:srgbClr val="5C068C"/>
      </a:accent6>
      <a:hlink>
        <a:srgbClr val="0563C1"/>
      </a:hlink>
      <a:folHlink>
        <a:srgbClr val="954F72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ode_plex_1.1" id="{9A8F75C9-260E-3246-98C0-E221AABC1344}" vid="{B92B7018-2C1E-8A4B-9133-236358E29F6B}"/>
    </a:ext>
  </a:extLst>
</a:theme>
</file>

<file path=ppt/theme/theme4.xml><?xml version="1.0" encoding="utf-8"?>
<a:theme xmlns:a="http://schemas.openxmlformats.org/drawingml/2006/main" name="3_blk_background_2017">
  <a:themeElements>
    <a:clrScheme name="IBM_Code2">
      <a:dk1>
        <a:srgbClr val="2B2B2B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029FF"/>
      </a:accent2>
      <a:accent3>
        <a:srgbClr val="01BAB6"/>
      </a:accent3>
      <a:accent4>
        <a:srgbClr val="8F8B8B"/>
      </a:accent4>
      <a:accent5>
        <a:srgbClr val="8D48DD"/>
      </a:accent5>
      <a:accent6>
        <a:srgbClr val="DB2699"/>
      </a:accent6>
      <a:hlink>
        <a:srgbClr val="0F6FFF"/>
      </a:hlink>
      <a:folHlink>
        <a:srgbClr val="F3F3F3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ode_plex_1.1" id="{9A8F75C9-260E-3246-98C0-E221AABC1344}" vid="{4787B319-6FC7-704E-A433-2145CDE0ACF9}"/>
    </a:ext>
  </a:extLst>
</a:theme>
</file>

<file path=ppt/theme/theme5.xml><?xml version="1.0" encoding="utf-8"?>
<a:theme xmlns:a="http://schemas.openxmlformats.org/drawingml/2006/main" name="4_blk_background_2017">
  <a:themeElements>
    <a:clrScheme name="IBM_Code2">
      <a:dk1>
        <a:srgbClr val="2B2B2B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029FF"/>
      </a:accent2>
      <a:accent3>
        <a:srgbClr val="01BAB6"/>
      </a:accent3>
      <a:accent4>
        <a:srgbClr val="8F8B8B"/>
      </a:accent4>
      <a:accent5>
        <a:srgbClr val="8D48DD"/>
      </a:accent5>
      <a:accent6>
        <a:srgbClr val="DB2699"/>
      </a:accent6>
      <a:hlink>
        <a:srgbClr val="0F6FFF"/>
      </a:hlink>
      <a:folHlink>
        <a:srgbClr val="F3F3F3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ode_plex_1.1" id="{9A8F75C9-260E-3246-98C0-E221AABC1344}" vid="{B92B7018-2C1E-8A4B-9133-236358E29F6B}"/>
    </a:ext>
  </a:extLst>
</a:theme>
</file>

<file path=ppt/theme/theme6.xml><?xml version="1.0" encoding="utf-8"?>
<a:theme xmlns:a="http://schemas.openxmlformats.org/drawingml/2006/main" name="5_blk_background_2017">
  <a:themeElements>
    <a:clrScheme name="Custom 29">
      <a:dk1>
        <a:srgbClr val="2B2B2B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029FF"/>
      </a:accent2>
      <a:accent3>
        <a:srgbClr val="01BAB6"/>
      </a:accent3>
      <a:accent4>
        <a:srgbClr val="8F8B8B"/>
      </a:accent4>
      <a:accent5>
        <a:srgbClr val="8D48DD"/>
      </a:accent5>
      <a:accent6>
        <a:srgbClr val="DB2699"/>
      </a:accent6>
      <a:hlink>
        <a:srgbClr val="8FBCFF"/>
      </a:hlink>
      <a:folHlink>
        <a:srgbClr val="F3F3F3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ode_plex_1.1" id="{9A8F75C9-260E-3246-98C0-E221AABC1344}" vid="{4787B319-6FC7-704E-A433-2145CDE0ACF9}"/>
    </a:ext>
  </a:extLst>
</a:theme>
</file>

<file path=ppt/theme/theme7.xml><?xml version="1.0" encoding="utf-8"?>
<a:theme xmlns:a="http://schemas.openxmlformats.org/drawingml/2006/main" name="6_blk_background_2017">
  <a:themeElements>
    <a:clrScheme name="Custom 30">
      <a:dk1>
        <a:srgbClr val="2B2B2B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029FF"/>
      </a:accent2>
      <a:accent3>
        <a:srgbClr val="01BAB6"/>
      </a:accent3>
      <a:accent4>
        <a:srgbClr val="8F8B8B"/>
      </a:accent4>
      <a:accent5>
        <a:srgbClr val="8D48DD"/>
      </a:accent5>
      <a:accent6>
        <a:srgbClr val="DB2699"/>
      </a:accent6>
      <a:hlink>
        <a:srgbClr val="8FBCFF"/>
      </a:hlink>
      <a:folHlink>
        <a:srgbClr val="F3F3F3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ode_plex_1.1" id="{9A8F75C9-260E-3246-98C0-E221AABC1344}" vid="{B92B7018-2C1E-8A4B-9133-236358E29F6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657</TotalTime>
  <Words>226</Words>
  <Application>Microsoft Macintosh PowerPoint</Application>
  <PresentationFormat>Widescreen</PresentationFormat>
  <Paragraphs>40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11</vt:i4>
      </vt:variant>
    </vt:vector>
  </HeadingPairs>
  <TitlesOfParts>
    <vt:vector size="27" baseType="lpstr">
      <vt:lpstr>Arial</vt:lpstr>
      <vt:lpstr>Arial Regular</vt:lpstr>
      <vt:lpstr>Avenir Heavy</vt:lpstr>
      <vt:lpstr>Avenir Medium</vt:lpstr>
      <vt:lpstr>Calibri</vt:lpstr>
      <vt:lpstr>Helvetica</vt:lpstr>
      <vt:lpstr>Helvetica Light</vt:lpstr>
      <vt:lpstr>Helvetica Neue Medium</vt:lpstr>
      <vt:lpstr>IBM Plex Sans</vt:lpstr>
      <vt:lpstr>blk_background_2017</vt:lpstr>
      <vt:lpstr>1_blk_background_2017</vt:lpstr>
      <vt:lpstr>2_blk_background_2017</vt:lpstr>
      <vt:lpstr>3_blk_background_2017</vt:lpstr>
      <vt:lpstr>4_blk_background_2017</vt:lpstr>
      <vt:lpstr>5_blk_background_2017</vt:lpstr>
      <vt:lpstr>6_blk_background_2017</vt:lpstr>
      <vt:lpstr>PowerPoint Presentation</vt:lpstr>
      <vt:lpstr>PowerPoint Presentation</vt:lpstr>
      <vt:lpstr> </vt:lpstr>
      <vt:lpstr>Click on Register Now</vt:lpstr>
      <vt:lpstr>Click on REGISTER and enter your details</vt:lpstr>
      <vt:lpstr>After registering, you will be redirected to page with all the relevant links</vt:lpstr>
      <vt:lpstr>You will also receive a Thank you mail</vt:lpstr>
      <vt:lpstr>SLACK CHANNEL</vt:lpstr>
      <vt:lpstr>IBM CODER PLATFORM</vt:lpstr>
      <vt:lpstr>IBM CLOUD REGISTRATION</vt:lpstr>
      <vt:lpstr>SUBMISSION PAGE FOR CALL FOR CODE WILL BE ROLLED OUT SOON.  STAY TUNED.   THANK YOU !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Victoria Ovens</dc:creator>
  <cp:lastModifiedBy>Riya Roy</cp:lastModifiedBy>
  <cp:revision>67</cp:revision>
  <dcterms:created xsi:type="dcterms:W3CDTF">2018-02-27T17:50:26Z</dcterms:created>
  <dcterms:modified xsi:type="dcterms:W3CDTF">2018-07-04T10:30:52Z</dcterms:modified>
</cp:coreProperties>
</file>